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5" r:id="rId2"/>
    <p:sldId id="259" r:id="rId3"/>
    <p:sldId id="261" r:id="rId4"/>
    <p:sldId id="262" r:id="rId5"/>
    <p:sldId id="268" r:id="rId6"/>
    <p:sldId id="266" r:id="rId7"/>
    <p:sldId id="267" r:id="rId8"/>
    <p:sldId id="269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3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1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25621571504106E-2"/>
          <c:y val="1.9650222423683299E-2"/>
          <c:w val="0.82949049311677203"/>
          <c:h val="0.67540350240314095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SV</c:v>
                </c:pt>
              </c:strCache>
            </c:strRef>
          </c:tx>
          <c:spPr>
            <a:ln w="381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Foglio1!$A$58:$A$96</c:f>
              <c:numCache>
                <c:formatCode>d/m;@</c:formatCode>
                <c:ptCount val="39"/>
                <c:pt idx="0">
                  <c:v>44227</c:v>
                </c:pt>
                <c:pt idx="1">
                  <c:v>44228</c:v>
                </c:pt>
                <c:pt idx="2">
                  <c:v>44229</c:v>
                </c:pt>
                <c:pt idx="3">
                  <c:v>44230</c:v>
                </c:pt>
                <c:pt idx="4">
                  <c:v>44231</c:v>
                </c:pt>
                <c:pt idx="5">
                  <c:v>44232</c:v>
                </c:pt>
                <c:pt idx="6">
                  <c:v>44233</c:v>
                </c:pt>
                <c:pt idx="7">
                  <c:v>44234</c:v>
                </c:pt>
                <c:pt idx="8">
                  <c:v>44235</c:v>
                </c:pt>
                <c:pt idx="9">
                  <c:v>44236</c:v>
                </c:pt>
                <c:pt idx="10">
                  <c:v>44237</c:v>
                </c:pt>
                <c:pt idx="11">
                  <c:v>44238</c:v>
                </c:pt>
                <c:pt idx="12">
                  <c:v>44239</c:v>
                </c:pt>
                <c:pt idx="13">
                  <c:v>44240</c:v>
                </c:pt>
                <c:pt idx="14">
                  <c:v>44241</c:v>
                </c:pt>
                <c:pt idx="15">
                  <c:v>44242</c:v>
                </c:pt>
                <c:pt idx="16">
                  <c:v>44243</c:v>
                </c:pt>
                <c:pt idx="17">
                  <c:v>44244</c:v>
                </c:pt>
                <c:pt idx="18">
                  <c:v>44245</c:v>
                </c:pt>
                <c:pt idx="19">
                  <c:v>44246</c:v>
                </c:pt>
                <c:pt idx="20">
                  <c:v>44247</c:v>
                </c:pt>
                <c:pt idx="21">
                  <c:v>44248</c:v>
                </c:pt>
                <c:pt idx="22">
                  <c:v>44249</c:v>
                </c:pt>
                <c:pt idx="23">
                  <c:v>44250</c:v>
                </c:pt>
                <c:pt idx="24">
                  <c:v>44251</c:v>
                </c:pt>
                <c:pt idx="25">
                  <c:v>44252</c:v>
                </c:pt>
                <c:pt idx="26">
                  <c:v>44253</c:v>
                </c:pt>
                <c:pt idx="27">
                  <c:v>44254</c:v>
                </c:pt>
                <c:pt idx="28">
                  <c:v>44255</c:v>
                </c:pt>
                <c:pt idx="29">
                  <c:v>44256</c:v>
                </c:pt>
                <c:pt idx="30">
                  <c:v>44257</c:v>
                </c:pt>
                <c:pt idx="31">
                  <c:v>44258</c:v>
                </c:pt>
                <c:pt idx="32">
                  <c:v>44259</c:v>
                </c:pt>
                <c:pt idx="33">
                  <c:v>44260</c:v>
                </c:pt>
                <c:pt idx="34">
                  <c:v>44261</c:v>
                </c:pt>
                <c:pt idx="35">
                  <c:v>44262</c:v>
                </c:pt>
                <c:pt idx="36">
                  <c:v>44263</c:v>
                </c:pt>
                <c:pt idx="37">
                  <c:v>44264</c:v>
                </c:pt>
                <c:pt idx="38">
                  <c:v>44265</c:v>
                </c:pt>
              </c:numCache>
            </c:numRef>
          </c:cat>
          <c:val>
            <c:numRef>
              <c:f>Foglio1!$B$58:$B$96</c:f>
              <c:numCache>
                <c:formatCode>0.00</c:formatCode>
                <c:ptCount val="39"/>
                <c:pt idx="0">
                  <c:v>1.211257570359815</c:v>
                </c:pt>
                <c:pt idx="1">
                  <c:v>1.567509796936231</c:v>
                </c:pt>
                <c:pt idx="2">
                  <c:v>1.6743854649091561</c:v>
                </c:pt>
                <c:pt idx="3">
                  <c:v>0.89063056644103999</c:v>
                </c:pt>
                <c:pt idx="4">
                  <c:v>3.7406483790523688</c:v>
                </c:pt>
                <c:pt idx="5">
                  <c:v>2.315639472746704</c:v>
                </c:pt>
                <c:pt idx="6">
                  <c:v>1.53188457427859</c:v>
                </c:pt>
                <c:pt idx="7">
                  <c:v>1.745635910224439</c:v>
                </c:pt>
                <c:pt idx="8">
                  <c:v>2.101888136800854</c:v>
                </c:pt>
                <c:pt idx="9">
                  <c:v>2.0662629141432132</c:v>
                </c:pt>
                <c:pt idx="10">
                  <c:v>2.3868899180619878</c:v>
                </c:pt>
                <c:pt idx="11">
                  <c:v>1.78126113288208</c:v>
                </c:pt>
                <c:pt idx="12">
                  <c:v>1.6031350195938721</c:v>
                </c:pt>
                <c:pt idx="13">
                  <c:v>1.9237620235126469</c:v>
                </c:pt>
                <c:pt idx="14">
                  <c:v>2.315639472746704</c:v>
                </c:pt>
                <c:pt idx="15">
                  <c:v>1.1400071250445321</c:v>
                </c:pt>
                <c:pt idx="16">
                  <c:v>1.246882793017456</c:v>
                </c:pt>
                <c:pt idx="17">
                  <c:v>0.78375489846811597</c:v>
                </c:pt>
                <c:pt idx="18">
                  <c:v>2.5293908086925549</c:v>
                </c:pt>
                <c:pt idx="19">
                  <c:v>1.4250089063056639</c:v>
                </c:pt>
                <c:pt idx="20">
                  <c:v>2.0662629141432132</c:v>
                </c:pt>
                <c:pt idx="21">
                  <c:v>2.814392589953687</c:v>
                </c:pt>
                <c:pt idx="22">
                  <c:v>1.567509796936231</c:v>
                </c:pt>
                <c:pt idx="23">
                  <c:v>1.9237620235126469</c:v>
                </c:pt>
                <c:pt idx="24">
                  <c:v>1.1756323477021731</c:v>
                </c:pt>
                <c:pt idx="25">
                  <c:v>2.315639472746704</c:v>
                </c:pt>
                <c:pt idx="26">
                  <c:v>2.101888136800854</c:v>
                </c:pt>
                <c:pt idx="27">
                  <c:v>1.496259351620947</c:v>
                </c:pt>
                <c:pt idx="28">
                  <c:v>1.068756679729248</c:v>
                </c:pt>
                <c:pt idx="29">
                  <c:v>3.8118988243676521</c:v>
                </c:pt>
                <c:pt idx="30">
                  <c:v>2.1731385821161382</c:v>
                </c:pt>
                <c:pt idx="31">
                  <c:v>1.6031350195938721</c:v>
                </c:pt>
                <c:pt idx="32">
                  <c:v>2.315639472746704</c:v>
                </c:pt>
                <c:pt idx="33">
                  <c:v>1.3181332383327391</c:v>
                </c:pt>
                <c:pt idx="34">
                  <c:v>1.567509796936231</c:v>
                </c:pt>
                <c:pt idx="35">
                  <c:v>4.0612753829711439</c:v>
                </c:pt>
                <c:pt idx="36">
                  <c:v>1.8168863555397221</c:v>
                </c:pt>
                <c:pt idx="37">
                  <c:v>1.2825080156750981</c:v>
                </c:pt>
                <c:pt idx="38">
                  <c:v>1.496259351620947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BB-4E9E-8F1D-219F066AFF36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SP</c:v>
                </c:pt>
              </c:strCache>
            </c:strRef>
          </c:tx>
          <c:spPr>
            <a:ln w="38100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Foglio1!$A$58:$A$96</c:f>
              <c:numCache>
                <c:formatCode>d/m;@</c:formatCode>
                <c:ptCount val="39"/>
                <c:pt idx="0">
                  <c:v>44227</c:v>
                </c:pt>
                <c:pt idx="1">
                  <c:v>44228</c:v>
                </c:pt>
                <c:pt idx="2">
                  <c:v>44229</c:v>
                </c:pt>
                <c:pt idx="3">
                  <c:v>44230</c:v>
                </c:pt>
                <c:pt idx="4">
                  <c:v>44231</c:v>
                </c:pt>
                <c:pt idx="5">
                  <c:v>44232</c:v>
                </c:pt>
                <c:pt idx="6">
                  <c:v>44233</c:v>
                </c:pt>
                <c:pt idx="7">
                  <c:v>44234</c:v>
                </c:pt>
                <c:pt idx="8">
                  <c:v>44235</c:v>
                </c:pt>
                <c:pt idx="9">
                  <c:v>44236</c:v>
                </c:pt>
                <c:pt idx="10">
                  <c:v>44237</c:v>
                </c:pt>
                <c:pt idx="11">
                  <c:v>44238</c:v>
                </c:pt>
                <c:pt idx="12">
                  <c:v>44239</c:v>
                </c:pt>
                <c:pt idx="13">
                  <c:v>44240</c:v>
                </c:pt>
                <c:pt idx="14">
                  <c:v>44241</c:v>
                </c:pt>
                <c:pt idx="15">
                  <c:v>44242</c:v>
                </c:pt>
                <c:pt idx="16">
                  <c:v>44243</c:v>
                </c:pt>
                <c:pt idx="17">
                  <c:v>44244</c:v>
                </c:pt>
                <c:pt idx="18">
                  <c:v>44245</c:v>
                </c:pt>
                <c:pt idx="19">
                  <c:v>44246</c:v>
                </c:pt>
                <c:pt idx="20">
                  <c:v>44247</c:v>
                </c:pt>
                <c:pt idx="21">
                  <c:v>44248</c:v>
                </c:pt>
                <c:pt idx="22">
                  <c:v>44249</c:v>
                </c:pt>
                <c:pt idx="23">
                  <c:v>44250</c:v>
                </c:pt>
                <c:pt idx="24">
                  <c:v>44251</c:v>
                </c:pt>
                <c:pt idx="25">
                  <c:v>44252</c:v>
                </c:pt>
                <c:pt idx="26">
                  <c:v>44253</c:v>
                </c:pt>
                <c:pt idx="27">
                  <c:v>44254</c:v>
                </c:pt>
                <c:pt idx="28">
                  <c:v>44255</c:v>
                </c:pt>
                <c:pt idx="29">
                  <c:v>44256</c:v>
                </c:pt>
                <c:pt idx="30">
                  <c:v>44257</c:v>
                </c:pt>
                <c:pt idx="31">
                  <c:v>44258</c:v>
                </c:pt>
                <c:pt idx="32">
                  <c:v>44259</c:v>
                </c:pt>
                <c:pt idx="33">
                  <c:v>44260</c:v>
                </c:pt>
                <c:pt idx="34">
                  <c:v>44261</c:v>
                </c:pt>
                <c:pt idx="35">
                  <c:v>44262</c:v>
                </c:pt>
                <c:pt idx="36">
                  <c:v>44263</c:v>
                </c:pt>
                <c:pt idx="37">
                  <c:v>44264</c:v>
                </c:pt>
                <c:pt idx="38">
                  <c:v>44265</c:v>
                </c:pt>
              </c:numCache>
            </c:numRef>
          </c:cat>
          <c:val>
            <c:numRef>
              <c:f>Foglio1!$C$58:$C$96</c:f>
              <c:numCache>
                <c:formatCode>0.00</c:formatCode>
                <c:ptCount val="39"/>
                <c:pt idx="0">
                  <c:v>2.3981900452488691</c:v>
                </c:pt>
                <c:pt idx="1">
                  <c:v>0.99547511312217196</c:v>
                </c:pt>
                <c:pt idx="2">
                  <c:v>0.81447963800904999</c:v>
                </c:pt>
                <c:pt idx="3">
                  <c:v>2.6244343891402711</c:v>
                </c:pt>
                <c:pt idx="4">
                  <c:v>3.7104072398190051</c:v>
                </c:pt>
                <c:pt idx="5">
                  <c:v>1.4027149321266961</c:v>
                </c:pt>
                <c:pt idx="6">
                  <c:v>2.2171945701357472</c:v>
                </c:pt>
                <c:pt idx="7">
                  <c:v>1.7647058823529409</c:v>
                </c:pt>
                <c:pt idx="8">
                  <c:v>0.95022624434389202</c:v>
                </c:pt>
                <c:pt idx="9">
                  <c:v>1.0859728506787329</c:v>
                </c:pt>
                <c:pt idx="10">
                  <c:v>1.8552036199095021</c:v>
                </c:pt>
                <c:pt idx="11">
                  <c:v>1.538461538461539</c:v>
                </c:pt>
                <c:pt idx="12">
                  <c:v>1.4932126696832579</c:v>
                </c:pt>
                <c:pt idx="13">
                  <c:v>2.1266968325791851</c:v>
                </c:pt>
                <c:pt idx="14">
                  <c:v>1.0407239819004519</c:v>
                </c:pt>
                <c:pt idx="15">
                  <c:v>0.58823529411764697</c:v>
                </c:pt>
                <c:pt idx="16">
                  <c:v>1.1764705882352939</c:v>
                </c:pt>
                <c:pt idx="17">
                  <c:v>2.5339366515837112</c:v>
                </c:pt>
                <c:pt idx="18">
                  <c:v>1.8552036199095021</c:v>
                </c:pt>
                <c:pt idx="19">
                  <c:v>0.99547511312217196</c:v>
                </c:pt>
                <c:pt idx="20">
                  <c:v>2.3076923076923079</c:v>
                </c:pt>
                <c:pt idx="21">
                  <c:v>1.131221719457014</c:v>
                </c:pt>
                <c:pt idx="22">
                  <c:v>0.361990950226244</c:v>
                </c:pt>
                <c:pt idx="23">
                  <c:v>0.723981900452489</c:v>
                </c:pt>
                <c:pt idx="24">
                  <c:v>2.2171945701357472</c:v>
                </c:pt>
                <c:pt idx="25">
                  <c:v>2.1719457013574668</c:v>
                </c:pt>
                <c:pt idx="26">
                  <c:v>1.6289592760180991</c:v>
                </c:pt>
                <c:pt idx="27">
                  <c:v>2.0361990950226239</c:v>
                </c:pt>
                <c:pt idx="28">
                  <c:v>1.7647058823529409</c:v>
                </c:pt>
                <c:pt idx="29">
                  <c:v>0.90497737556561098</c:v>
                </c:pt>
                <c:pt idx="30">
                  <c:v>1.9457013574660631</c:v>
                </c:pt>
                <c:pt idx="31">
                  <c:v>3.8914027149321271</c:v>
                </c:pt>
                <c:pt idx="32">
                  <c:v>2.3981900452488691</c:v>
                </c:pt>
                <c:pt idx="33">
                  <c:v>1.8552036199095021</c:v>
                </c:pt>
                <c:pt idx="34">
                  <c:v>1.312217194570136</c:v>
                </c:pt>
                <c:pt idx="35">
                  <c:v>1.809954751131222</c:v>
                </c:pt>
                <c:pt idx="36">
                  <c:v>0.180995475113122</c:v>
                </c:pt>
                <c:pt idx="37">
                  <c:v>0.76923076923076905</c:v>
                </c:pt>
                <c:pt idx="38">
                  <c:v>3.6651583710407238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BB-4E9E-8F1D-219F066AFF36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IM</c:v>
                </c:pt>
              </c:strCache>
            </c:strRef>
          </c:tx>
          <c:spPr>
            <a:ln w="8255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Foglio1!$A$58:$A$96</c:f>
              <c:numCache>
                <c:formatCode>d/m;@</c:formatCode>
                <c:ptCount val="39"/>
                <c:pt idx="0">
                  <c:v>44227</c:v>
                </c:pt>
                <c:pt idx="1">
                  <c:v>44228</c:v>
                </c:pt>
                <c:pt idx="2">
                  <c:v>44229</c:v>
                </c:pt>
                <c:pt idx="3">
                  <c:v>44230</c:v>
                </c:pt>
                <c:pt idx="4">
                  <c:v>44231</c:v>
                </c:pt>
                <c:pt idx="5">
                  <c:v>44232</c:v>
                </c:pt>
                <c:pt idx="6">
                  <c:v>44233</c:v>
                </c:pt>
                <c:pt idx="7">
                  <c:v>44234</c:v>
                </c:pt>
                <c:pt idx="8">
                  <c:v>44235</c:v>
                </c:pt>
                <c:pt idx="9">
                  <c:v>44236</c:v>
                </c:pt>
                <c:pt idx="10">
                  <c:v>44237</c:v>
                </c:pt>
                <c:pt idx="11">
                  <c:v>44238</c:v>
                </c:pt>
                <c:pt idx="12">
                  <c:v>44239</c:v>
                </c:pt>
                <c:pt idx="13">
                  <c:v>44240</c:v>
                </c:pt>
                <c:pt idx="14">
                  <c:v>44241</c:v>
                </c:pt>
                <c:pt idx="15">
                  <c:v>44242</c:v>
                </c:pt>
                <c:pt idx="16">
                  <c:v>44243</c:v>
                </c:pt>
                <c:pt idx="17">
                  <c:v>44244</c:v>
                </c:pt>
                <c:pt idx="18">
                  <c:v>44245</c:v>
                </c:pt>
                <c:pt idx="19">
                  <c:v>44246</c:v>
                </c:pt>
                <c:pt idx="20">
                  <c:v>44247</c:v>
                </c:pt>
                <c:pt idx="21">
                  <c:v>44248</c:v>
                </c:pt>
                <c:pt idx="22">
                  <c:v>44249</c:v>
                </c:pt>
                <c:pt idx="23">
                  <c:v>44250</c:v>
                </c:pt>
                <c:pt idx="24">
                  <c:v>44251</c:v>
                </c:pt>
                <c:pt idx="25">
                  <c:v>44252</c:v>
                </c:pt>
                <c:pt idx="26">
                  <c:v>44253</c:v>
                </c:pt>
                <c:pt idx="27">
                  <c:v>44254</c:v>
                </c:pt>
                <c:pt idx="28">
                  <c:v>44255</c:v>
                </c:pt>
                <c:pt idx="29">
                  <c:v>44256</c:v>
                </c:pt>
                <c:pt idx="30">
                  <c:v>44257</c:v>
                </c:pt>
                <c:pt idx="31">
                  <c:v>44258</c:v>
                </c:pt>
                <c:pt idx="32">
                  <c:v>44259</c:v>
                </c:pt>
                <c:pt idx="33">
                  <c:v>44260</c:v>
                </c:pt>
                <c:pt idx="34">
                  <c:v>44261</c:v>
                </c:pt>
                <c:pt idx="35">
                  <c:v>44262</c:v>
                </c:pt>
                <c:pt idx="36">
                  <c:v>44263</c:v>
                </c:pt>
                <c:pt idx="37">
                  <c:v>44264</c:v>
                </c:pt>
                <c:pt idx="38">
                  <c:v>44265</c:v>
                </c:pt>
              </c:numCache>
            </c:numRef>
          </c:cat>
          <c:val>
            <c:numRef>
              <c:f>Foglio1!$D$58:$D$96</c:f>
              <c:numCache>
                <c:formatCode>0.00</c:formatCode>
                <c:ptCount val="39"/>
                <c:pt idx="0">
                  <c:v>4.1348423184850676</c:v>
                </c:pt>
                <c:pt idx="1">
                  <c:v>0.51104792700377299</c:v>
                </c:pt>
                <c:pt idx="2">
                  <c:v>3.1592053669324112</c:v>
                </c:pt>
                <c:pt idx="3">
                  <c:v>3.8096300013008482</c:v>
                </c:pt>
                <c:pt idx="4">
                  <c:v>4.5529724405790626</c:v>
                </c:pt>
                <c:pt idx="5">
                  <c:v>3.0662875620226351</c:v>
                </c:pt>
                <c:pt idx="6">
                  <c:v>2.9269108546579701</c:v>
                </c:pt>
                <c:pt idx="7">
                  <c:v>3.623794391481296</c:v>
                </c:pt>
                <c:pt idx="8">
                  <c:v>1.6260615859210941</c:v>
                </c:pt>
                <c:pt idx="9">
                  <c:v>3.949006708665515</c:v>
                </c:pt>
                <c:pt idx="10">
                  <c:v>3.9954656111204021</c:v>
                </c:pt>
                <c:pt idx="11">
                  <c:v>2.4158629276541959</c:v>
                </c:pt>
                <c:pt idx="12">
                  <c:v>3.949006708665515</c:v>
                </c:pt>
                <c:pt idx="13">
                  <c:v>3.252123171842189</c:v>
                </c:pt>
                <c:pt idx="14">
                  <c:v>2.5552396350188622</c:v>
                </c:pt>
                <c:pt idx="15">
                  <c:v>1.2543903662819871</c:v>
                </c:pt>
                <c:pt idx="16">
                  <c:v>3.4379587816617421</c:v>
                </c:pt>
                <c:pt idx="17">
                  <c:v>4.3206779283046224</c:v>
                </c:pt>
                <c:pt idx="18">
                  <c:v>4.2742190258497343</c:v>
                </c:pt>
                <c:pt idx="19">
                  <c:v>4.0419245135752906</c:v>
                </c:pt>
                <c:pt idx="20">
                  <c:v>3.623794391481296</c:v>
                </c:pt>
                <c:pt idx="21">
                  <c:v>4.1813012209399556</c:v>
                </c:pt>
                <c:pt idx="22">
                  <c:v>0.325212317184219</c:v>
                </c:pt>
                <c:pt idx="23">
                  <c:v>5.0640203675828346</c:v>
                </c:pt>
                <c:pt idx="24">
                  <c:v>3.949006708665515</c:v>
                </c:pt>
                <c:pt idx="25">
                  <c:v>5.1104792700377244</c:v>
                </c:pt>
                <c:pt idx="26">
                  <c:v>4.5529724405790626</c:v>
                </c:pt>
                <c:pt idx="27">
                  <c:v>3.763171098845961</c:v>
                </c:pt>
                <c:pt idx="28">
                  <c:v>3.8560889037557371</c:v>
                </c:pt>
                <c:pt idx="29">
                  <c:v>1.0685547564624329</c:v>
                </c:pt>
                <c:pt idx="30">
                  <c:v>3.8560889037557371</c:v>
                </c:pt>
                <c:pt idx="31">
                  <c:v>4.7852669528535072</c:v>
                </c:pt>
                <c:pt idx="32">
                  <c:v>4.2742190258497343</c:v>
                </c:pt>
                <c:pt idx="33">
                  <c:v>2.0441917080150902</c:v>
                </c:pt>
                <c:pt idx="34">
                  <c:v>2.8804519522030811</c:v>
                </c:pt>
                <c:pt idx="35">
                  <c:v>2.9733697571128581</c:v>
                </c:pt>
                <c:pt idx="36">
                  <c:v>0.23229451227444201</c:v>
                </c:pt>
                <c:pt idx="37">
                  <c:v>2.8339930497481931</c:v>
                </c:pt>
                <c:pt idx="38">
                  <c:v>2.4623218301090861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1BB-4E9E-8F1D-219F066AFF36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GE</c:v>
                </c:pt>
              </c:strCache>
            </c:strRef>
          </c:tx>
          <c:spPr>
            <a:ln w="38100" cap="rnd">
              <a:solidFill>
                <a:srgbClr val="0000FF"/>
              </a:solidFill>
              <a:round/>
            </a:ln>
            <a:effectLst/>
          </c:spPr>
          <c:marker>
            <c:symbol val="none"/>
          </c:marker>
          <c:cat>
            <c:numRef>
              <c:f>Foglio1!$A$58:$A$96</c:f>
              <c:numCache>
                <c:formatCode>d/m;@</c:formatCode>
                <c:ptCount val="39"/>
                <c:pt idx="0">
                  <c:v>44227</c:v>
                </c:pt>
                <c:pt idx="1">
                  <c:v>44228</c:v>
                </c:pt>
                <c:pt idx="2">
                  <c:v>44229</c:v>
                </c:pt>
                <c:pt idx="3">
                  <c:v>44230</c:v>
                </c:pt>
                <c:pt idx="4">
                  <c:v>44231</c:v>
                </c:pt>
                <c:pt idx="5">
                  <c:v>44232</c:v>
                </c:pt>
                <c:pt idx="6">
                  <c:v>44233</c:v>
                </c:pt>
                <c:pt idx="7">
                  <c:v>44234</c:v>
                </c:pt>
                <c:pt idx="8">
                  <c:v>44235</c:v>
                </c:pt>
                <c:pt idx="9">
                  <c:v>44236</c:v>
                </c:pt>
                <c:pt idx="10">
                  <c:v>44237</c:v>
                </c:pt>
                <c:pt idx="11">
                  <c:v>44238</c:v>
                </c:pt>
                <c:pt idx="12">
                  <c:v>44239</c:v>
                </c:pt>
                <c:pt idx="13">
                  <c:v>44240</c:v>
                </c:pt>
                <c:pt idx="14">
                  <c:v>44241</c:v>
                </c:pt>
                <c:pt idx="15">
                  <c:v>44242</c:v>
                </c:pt>
                <c:pt idx="16">
                  <c:v>44243</c:v>
                </c:pt>
                <c:pt idx="17">
                  <c:v>44244</c:v>
                </c:pt>
                <c:pt idx="18">
                  <c:v>44245</c:v>
                </c:pt>
                <c:pt idx="19">
                  <c:v>44246</c:v>
                </c:pt>
                <c:pt idx="20">
                  <c:v>44247</c:v>
                </c:pt>
                <c:pt idx="21">
                  <c:v>44248</c:v>
                </c:pt>
                <c:pt idx="22">
                  <c:v>44249</c:v>
                </c:pt>
                <c:pt idx="23">
                  <c:v>44250</c:v>
                </c:pt>
                <c:pt idx="24">
                  <c:v>44251</c:v>
                </c:pt>
                <c:pt idx="25">
                  <c:v>44252</c:v>
                </c:pt>
                <c:pt idx="26">
                  <c:v>44253</c:v>
                </c:pt>
                <c:pt idx="27">
                  <c:v>44254</c:v>
                </c:pt>
                <c:pt idx="28">
                  <c:v>44255</c:v>
                </c:pt>
                <c:pt idx="29">
                  <c:v>44256</c:v>
                </c:pt>
                <c:pt idx="30">
                  <c:v>44257</c:v>
                </c:pt>
                <c:pt idx="31">
                  <c:v>44258</c:v>
                </c:pt>
                <c:pt idx="32">
                  <c:v>44259</c:v>
                </c:pt>
                <c:pt idx="33">
                  <c:v>44260</c:v>
                </c:pt>
                <c:pt idx="34">
                  <c:v>44261</c:v>
                </c:pt>
                <c:pt idx="35">
                  <c:v>44262</c:v>
                </c:pt>
                <c:pt idx="36">
                  <c:v>44263</c:v>
                </c:pt>
                <c:pt idx="37">
                  <c:v>44264</c:v>
                </c:pt>
                <c:pt idx="38">
                  <c:v>44265</c:v>
                </c:pt>
              </c:numCache>
            </c:numRef>
          </c:cat>
          <c:val>
            <c:numRef>
              <c:f>Foglio1!$E$58:$E$96</c:f>
              <c:numCache>
                <c:formatCode>0.00</c:formatCode>
                <c:ptCount val="39"/>
                <c:pt idx="0">
                  <c:v>1.369864617567752</c:v>
                </c:pt>
                <c:pt idx="1">
                  <c:v>0.81957712162173202</c:v>
                </c:pt>
                <c:pt idx="2">
                  <c:v>1.0771585027028481</c:v>
                </c:pt>
                <c:pt idx="3">
                  <c:v>0.69078643108117399</c:v>
                </c:pt>
                <c:pt idx="4">
                  <c:v>2.2011499837840809</c:v>
                </c:pt>
                <c:pt idx="5">
                  <c:v>1.77965317837862</c:v>
                </c:pt>
                <c:pt idx="6">
                  <c:v>1.264490416216387</c:v>
                </c:pt>
                <c:pt idx="7">
                  <c:v>2.2128582283786771</c:v>
                </c:pt>
                <c:pt idx="8">
                  <c:v>1.1474079702704261</c:v>
                </c:pt>
                <c:pt idx="9">
                  <c:v>0.87811834459471305</c:v>
                </c:pt>
                <c:pt idx="10">
                  <c:v>1.8264861567570041</c:v>
                </c:pt>
                <c:pt idx="11">
                  <c:v>1.8967356243245801</c:v>
                </c:pt>
                <c:pt idx="12">
                  <c:v>1.814777912162407</c:v>
                </c:pt>
                <c:pt idx="13">
                  <c:v>1.229365682432598</c:v>
                </c:pt>
                <c:pt idx="14">
                  <c:v>1.311323394594772</c:v>
                </c:pt>
                <c:pt idx="15">
                  <c:v>1.3230316391893679</c:v>
                </c:pt>
                <c:pt idx="16">
                  <c:v>0.81957712162173202</c:v>
                </c:pt>
                <c:pt idx="17">
                  <c:v>1.2527821716217911</c:v>
                </c:pt>
                <c:pt idx="18">
                  <c:v>1.276198660810983</c:v>
                </c:pt>
                <c:pt idx="19">
                  <c:v>1.416697595946137</c:v>
                </c:pt>
                <c:pt idx="20">
                  <c:v>1.849902645946196</c:v>
                </c:pt>
                <c:pt idx="21">
                  <c:v>0.76103589864875199</c:v>
                </c:pt>
                <c:pt idx="22">
                  <c:v>0.85470185540552102</c:v>
                </c:pt>
                <c:pt idx="23">
                  <c:v>2.177733494594889</c:v>
                </c:pt>
                <c:pt idx="24">
                  <c:v>1.170824459459618</c:v>
                </c:pt>
                <c:pt idx="25">
                  <c:v>2.5289808324327749</c:v>
                </c:pt>
                <c:pt idx="26">
                  <c:v>1.721111955405638</c:v>
                </c:pt>
                <c:pt idx="27">
                  <c:v>1.9786933364867541</c:v>
                </c:pt>
                <c:pt idx="28">
                  <c:v>1.018617279729868</c:v>
                </c:pt>
                <c:pt idx="29">
                  <c:v>1.6742789770272539</c:v>
                </c:pt>
                <c:pt idx="30">
                  <c:v>1.627445998648869</c:v>
                </c:pt>
                <c:pt idx="31">
                  <c:v>1.299615150000176</c:v>
                </c:pt>
                <c:pt idx="32">
                  <c:v>2.2245664729732741</c:v>
                </c:pt>
                <c:pt idx="33">
                  <c:v>2.3182324297300418</c:v>
                </c:pt>
                <c:pt idx="34">
                  <c:v>1.404989351351541</c:v>
                </c:pt>
                <c:pt idx="35">
                  <c:v>1.6976954662164461</c:v>
                </c:pt>
                <c:pt idx="36">
                  <c:v>1.6976954662164461</c:v>
                </c:pt>
                <c:pt idx="37">
                  <c:v>1.4635305743245219</c:v>
                </c:pt>
                <c:pt idx="38">
                  <c:v>1.77965317837862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1BB-4E9E-8F1D-219F066AFF36}"/>
            </c:ext>
          </c:extLst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Liguria</c:v>
                </c:pt>
              </c:strCache>
            </c:strRef>
          </c:tx>
          <c:spPr>
            <a:ln w="95250" cap="rnd">
              <a:solidFill>
                <a:schemeClr val="tx1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Foglio1!$A$58:$A$96</c:f>
              <c:numCache>
                <c:formatCode>d/m;@</c:formatCode>
                <c:ptCount val="39"/>
                <c:pt idx="0">
                  <c:v>44227</c:v>
                </c:pt>
                <c:pt idx="1">
                  <c:v>44228</c:v>
                </c:pt>
                <c:pt idx="2">
                  <c:v>44229</c:v>
                </c:pt>
                <c:pt idx="3">
                  <c:v>44230</c:v>
                </c:pt>
                <c:pt idx="4">
                  <c:v>44231</c:v>
                </c:pt>
                <c:pt idx="5">
                  <c:v>44232</c:v>
                </c:pt>
                <c:pt idx="6">
                  <c:v>44233</c:v>
                </c:pt>
                <c:pt idx="7">
                  <c:v>44234</c:v>
                </c:pt>
                <c:pt idx="8">
                  <c:v>44235</c:v>
                </c:pt>
                <c:pt idx="9">
                  <c:v>44236</c:v>
                </c:pt>
                <c:pt idx="10">
                  <c:v>44237</c:v>
                </c:pt>
                <c:pt idx="11">
                  <c:v>44238</c:v>
                </c:pt>
                <c:pt idx="12">
                  <c:v>44239</c:v>
                </c:pt>
                <c:pt idx="13">
                  <c:v>44240</c:v>
                </c:pt>
                <c:pt idx="14">
                  <c:v>44241</c:v>
                </c:pt>
                <c:pt idx="15">
                  <c:v>44242</c:v>
                </c:pt>
                <c:pt idx="16">
                  <c:v>44243</c:v>
                </c:pt>
                <c:pt idx="17">
                  <c:v>44244</c:v>
                </c:pt>
                <c:pt idx="18">
                  <c:v>44245</c:v>
                </c:pt>
                <c:pt idx="19">
                  <c:v>44246</c:v>
                </c:pt>
                <c:pt idx="20">
                  <c:v>44247</c:v>
                </c:pt>
                <c:pt idx="21">
                  <c:v>44248</c:v>
                </c:pt>
                <c:pt idx="22">
                  <c:v>44249</c:v>
                </c:pt>
                <c:pt idx="23">
                  <c:v>44250</c:v>
                </c:pt>
                <c:pt idx="24">
                  <c:v>44251</c:v>
                </c:pt>
                <c:pt idx="25">
                  <c:v>44252</c:v>
                </c:pt>
                <c:pt idx="26">
                  <c:v>44253</c:v>
                </c:pt>
                <c:pt idx="27">
                  <c:v>44254</c:v>
                </c:pt>
                <c:pt idx="28">
                  <c:v>44255</c:v>
                </c:pt>
                <c:pt idx="29">
                  <c:v>44256</c:v>
                </c:pt>
                <c:pt idx="30">
                  <c:v>44257</c:v>
                </c:pt>
                <c:pt idx="31">
                  <c:v>44258</c:v>
                </c:pt>
                <c:pt idx="32">
                  <c:v>44259</c:v>
                </c:pt>
                <c:pt idx="33">
                  <c:v>44260</c:v>
                </c:pt>
                <c:pt idx="34">
                  <c:v>44261</c:v>
                </c:pt>
                <c:pt idx="35">
                  <c:v>44262</c:v>
                </c:pt>
                <c:pt idx="36">
                  <c:v>44263</c:v>
                </c:pt>
                <c:pt idx="37">
                  <c:v>44264</c:v>
                </c:pt>
                <c:pt idx="38">
                  <c:v>44265</c:v>
                </c:pt>
              </c:numCache>
            </c:numRef>
          </c:cat>
          <c:val>
            <c:numRef>
              <c:f>Foglio1!$F$58:$F$96</c:f>
              <c:numCache>
                <c:formatCode>0.00</c:formatCode>
                <c:ptCount val="39"/>
                <c:pt idx="0">
                  <c:v>1.973374916083199</c:v>
                </c:pt>
                <c:pt idx="1">
                  <c:v>0.99313639567585799</c:v>
                </c:pt>
                <c:pt idx="2">
                  <c:v>1.5348471569536</c:v>
                </c:pt>
                <c:pt idx="3">
                  <c:v>1.515500344050823</c:v>
                </c:pt>
                <c:pt idx="4">
                  <c:v>3.159979440786822</c:v>
                </c:pt>
                <c:pt idx="5">
                  <c:v>2.1474962322081872</c:v>
                </c:pt>
                <c:pt idx="6">
                  <c:v>1.7799067870554339</c:v>
                </c:pt>
                <c:pt idx="7">
                  <c:v>2.3474132988702112</c:v>
                </c:pt>
                <c:pt idx="8">
                  <c:v>1.41876627953694</c:v>
                </c:pt>
                <c:pt idx="9">
                  <c:v>1.6573769720045171</c:v>
                </c:pt>
                <c:pt idx="10">
                  <c:v>2.3538622365044688</c:v>
                </c:pt>
                <c:pt idx="11">
                  <c:v>2.0572111053285642</c:v>
                </c:pt>
                <c:pt idx="12">
                  <c:v>2.1410472945739278</c:v>
                </c:pt>
                <c:pt idx="13">
                  <c:v>1.934681290277646</c:v>
                </c:pt>
                <c:pt idx="14">
                  <c:v>1.767008911786917</c:v>
                </c:pt>
                <c:pt idx="15">
                  <c:v>1.251093901046211</c:v>
                </c:pt>
                <c:pt idx="16">
                  <c:v>1.4316641548054581</c:v>
                </c:pt>
                <c:pt idx="17">
                  <c:v>1.999170666620234</c:v>
                </c:pt>
                <c:pt idx="18">
                  <c:v>2.1539451698424461</c:v>
                </c:pt>
                <c:pt idx="19">
                  <c:v>1.7863557246896931</c:v>
                </c:pt>
                <c:pt idx="20">
                  <c:v>2.328066485967434</c:v>
                </c:pt>
                <c:pt idx="21">
                  <c:v>1.7218663483471051</c:v>
                </c:pt>
                <c:pt idx="22">
                  <c:v>0.87705551825920003</c:v>
                </c:pt>
                <c:pt idx="23">
                  <c:v>2.4699431139211279</c:v>
                </c:pt>
                <c:pt idx="24">
                  <c:v>1.8379472257637639</c:v>
                </c:pt>
                <c:pt idx="25">
                  <c:v>2.921368748319245</c:v>
                </c:pt>
                <c:pt idx="26">
                  <c:v>2.2635771096248472</c:v>
                </c:pt>
                <c:pt idx="27">
                  <c:v>2.2635771096248472</c:v>
                </c:pt>
                <c:pt idx="28">
                  <c:v>1.5993365332961871</c:v>
                </c:pt>
                <c:pt idx="29">
                  <c:v>1.9927217289859751</c:v>
                </c:pt>
                <c:pt idx="30">
                  <c:v>2.1861898580137402</c:v>
                </c:pt>
                <c:pt idx="31">
                  <c:v>2.373209049407246</c:v>
                </c:pt>
                <c:pt idx="32">
                  <c:v>2.669860180583151</c:v>
                </c:pt>
                <c:pt idx="33">
                  <c:v>2.1861898580137402</c:v>
                </c:pt>
                <c:pt idx="34">
                  <c:v>1.767008911786917</c:v>
                </c:pt>
                <c:pt idx="35">
                  <c:v>2.4957388644581631</c:v>
                </c:pt>
                <c:pt idx="36">
                  <c:v>1.386521591365647</c:v>
                </c:pt>
                <c:pt idx="37">
                  <c:v>1.5993365332961871</c:v>
                </c:pt>
                <c:pt idx="38">
                  <c:v>2.2248834838192928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61-43B0-ACD1-F48FFBDFB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483797376"/>
        <c:axId val="-174456608"/>
        <c:extLst/>
      </c:lineChart>
      <c:dateAx>
        <c:axId val="-483797376"/>
        <c:scaling>
          <c:orientation val="minMax"/>
        </c:scaling>
        <c:delete val="0"/>
        <c:axPos val="b"/>
        <c:numFmt formatCode="d/m/yy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5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174456608"/>
        <c:crosses val="autoZero"/>
        <c:auto val="1"/>
        <c:lblOffset val="100"/>
        <c:baseTimeUnit val="days"/>
        <c:majorUnit val="7"/>
        <c:majorTimeUnit val="days"/>
      </c:dateAx>
      <c:valAx>
        <c:axId val="-174456608"/>
        <c:scaling>
          <c:orientation val="minMax"/>
          <c:max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483797376"/>
        <c:crosses val="autoZero"/>
        <c:crossBetween val="midCat"/>
        <c:majorUnit val="1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0949882401925901E-2"/>
          <c:y val="2.6823022392098099E-2"/>
          <c:w val="0.47100240897319201"/>
          <c:h val="5.24935491135165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ASL1:  Posti letto occupati /10.000ab.</c:v>
                </c:pt>
              </c:strCache>
            </c:strRef>
          </c:tx>
          <c:spPr>
            <a:ln w="825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Foglio1!$A$2:$A$192</c:f>
              <c:numCache>
                <c:formatCode>m/d/yyyy</c:formatCode>
                <c:ptCount val="191"/>
                <c:pt idx="0">
                  <c:v>44075</c:v>
                </c:pt>
                <c:pt idx="1">
                  <c:v>44076</c:v>
                </c:pt>
                <c:pt idx="2">
                  <c:v>44077</c:v>
                </c:pt>
                <c:pt idx="3">
                  <c:v>44078</c:v>
                </c:pt>
                <c:pt idx="4">
                  <c:v>44079</c:v>
                </c:pt>
                <c:pt idx="5">
                  <c:v>44080</c:v>
                </c:pt>
                <c:pt idx="6">
                  <c:v>44081</c:v>
                </c:pt>
                <c:pt idx="7">
                  <c:v>44082</c:v>
                </c:pt>
                <c:pt idx="8">
                  <c:v>44083</c:v>
                </c:pt>
                <c:pt idx="9">
                  <c:v>44084</c:v>
                </c:pt>
                <c:pt idx="10">
                  <c:v>44085</c:v>
                </c:pt>
                <c:pt idx="11">
                  <c:v>44086</c:v>
                </c:pt>
                <c:pt idx="12">
                  <c:v>44087</c:v>
                </c:pt>
                <c:pt idx="13">
                  <c:v>44088</c:v>
                </c:pt>
                <c:pt idx="14">
                  <c:v>44089</c:v>
                </c:pt>
                <c:pt idx="15">
                  <c:v>44090</c:v>
                </c:pt>
                <c:pt idx="16">
                  <c:v>44091</c:v>
                </c:pt>
                <c:pt idx="17">
                  <c:v>44092</c:v>
                </c:pt>
                <c:pt idx="18">
                  <c:v>44093</c:v>
                </c:pt>
                <c:pt idx="19">
                  <c:v>44094</c:v>
                </c:pt>
                <c:pt idx="20">
                  <c:v>44095</c:v>
                </c:pt>
                <c:pt idx="21">
                  <c:v>44096</c:v>
                </c:pt>
                <c:pt idx="22">
                  <c:v>44097</c:v>
                </c:pt>
                <c:pt idx="23">
                  <c:v>44098</c:v>
                </c:pt>
                <c:pt idx="24">
                  <c:v>44099</c:v>
                </c:pt>
                <c:pt idx="25">
                  <c:v>44100</c:v>
                </c:pt>
                <c:pt idx="26">
                  <c:v>44101</c:v>
                </c:pt>
                <c:pt idx="27">
                  <c:v>44102</c:v>
                </c:pt>
                <c:pt idx="28">
                  <c:v>44103</c:v>
                </c:pt>
                <c:pt idx="29">
                  <c:v>44104</c:v>
                </c:pt>
                <c:pt idx="30">
                  <c:v>44105</c:v>
                </c:pt>
                <c:pt idx="31">
                  <c:v>44106</c:v>
                </c:pt>
                <c:pt idx="32">
                  <c:v>44107</c:v>
                </c:pt>
                <c:pt idx="33">
                  <c:v>44108</c:v>
                </c:pt>
                <c:pt idx="34">
                  <c:v>44109</c:v>
                </c:pt>
                <c:pt idx="35">
                  <c:v>44110</c:v>
                </c:pt>
                <c:pt idx="36">
                  <c:v>44111</c:v>
                </c:pt>
                <c:pt idx="37">
                  <c:v>44112</c:v>
                </c:pt>
                <c:pt idx="38">
                  <c:v>44113</c:v>
                </c:pt>
                <c:pt idx="39">
                  <c:v>44114</c:v>
                </c:pt>
                <c:pt idx="40">
                  <c:v>44115</c:v>
                </c:pt>
                <c:pt idx="41">
                  <c:v>44116</c:v>
                </c:pt>
                <c:pt idx="42">
                  <c:v>44117</c:v>
                </c:pt>
                <c:pt idx="43">
                  <c:v>44118</c:v>
                </c:pt>
                <c:pt idx="44">
                  <c:v>44119</c:v>
                </c:pt>
                <c:pt idx="45">
                  <c:v>44120</c:v>
                </c:pt>
                <c:pt idx="46">
                  <c:v>44121</c:v>
                </c:pt>
                <c:pt idx="47">
                  <c:v>44122</c:v>
                </c:pt>
                <c:pt idx="48">
                  <c:v>44123</c:v>
                </c:pt>
                <c:pt idx="49">
                  <c:v>44124</c:v>
                </c:pt>
                <c:pt idx="50">
                  <c:v>44125</c:v>
                </c:pt>
                <c:pt idx="51">
                  <c:v>44126</c:v>
                </c:pt>
                <c:pt idx="52">
                  <c:v>44127</c:v>
                </c:pt>
                <c:pt idx="53">
                  <c:v>44128</c:v>
                </c:pt>
                <c:pt idx="54">
                  <c:v>44129</c:v>
                </c:pt>
                <c:pt idx="55">
                  <c:v>44130</c:v>
                </c:pt>
                <c:pt idx="56">
                  <c:v>44131</c:v>
                </c:pt>
                <c:pt idx="57">
                  <c:v>44132</c:v>
                </c:pt>
                <c:pt idx="58">
                  <c:v>44133</c:v>
                </c:pt>
                <c:pt idx="59">
                  <c:v>44134</c:v>
                </c:pt>
                <c:pt idx="60">
                  <c:v>44135</c:v>
                </c:pt>
                <c:pt idx="61">
                  <c:v>44136</c:v>
                </c:pt>
                <c:pt idx="62">
                  <c:v>44137</c:v>
                </c:pt>
                <c:pt idx="63">
                  <c:v>44138</c:v>
                </c:pt>
                <c:pt idx="64">
                  <c:v>44139</c:v>
                </c:pt>
                <c:pt idx="65">
                  <c:v>44140</c:v>
                </c:pt>
                <c:pt idx="66">
                  <c:v>44141</c:v>
                </c:pt>
                <c:pt idx="67">
                  <c:v>44142</c:v>
                </c:pt>
                <c:pt idx="68">
                  <c:v>44143</c:v>
                </c:pt>
                <c:pt idx="69">
                  <c:v>44144</c:v>
                </c:pt>
                <c:pt idx="70">
                  <c:v>44145</c:v>
                </c:pt>
                <c:pt idx="71">
                  <c:v>44146</c:v>
                </c:pt>
                <c:pt idx="72">
                  <c:v>44147</c:v>
                </c:pt>
                <c:pt idx="73">
                  <c:v>44148</c:v>
                </c:pt>
                <c:pt idx="74">
                  <c:v>44149</c:v>
                </c:pt>
                <c:pt idx="75">
                  <c:v>44150</c:v>
                </c:pt>
                <c:pt idx="76">
                  <c:v>44151</c:v>
                </c:pt>
                <c:pt idx="77">
                  <c:v>44152</c:v>
                </c:pt>
                <c:pt idx="78">
                  <c:v>44153</c:v>
                </c:pt>
                <c:pt idx="79">
                  <c:v>44154</c:v>
                </c:pt>
                <c:pt idx="80">
                  <c:v>44155</c:v>
                </c:pt>
                <c:pt idx="81">
                  <c:v>44156</c:v>
                </c:pt>
                <c:pt idx="82">
                  <c:v>44157</c:v>
                </c:pt>
                <c:pt idx="83">
                  <c:v>44158</c:v>
                </c:pt>
                <c:pt idx="84">
                  <c:v>44159</c:v>
                </c:pt>
                <c:pt idx="85">
                  <c:v>44160</c:v>
                </c:pt>
                <c:pt idx="86">
                  <c:v>44161</c:v>
                </c:pt>
                <c:pt idx="87">
                  <c:v>44162</c:v>
                </c:pt>
                <c:pt idx="88">
                  <c:v>44163</c:v>
                </c:pt>
                <c:pt idx="89">
                  <c:v>44164</c:v>
                </c:pt>
                <c:pt idx="90">
                  <c:v>44165</c:v>
                </c:pt>
                <c:pt idx="91">
                  <c:v>44166</c:v>
                </c:pt>
                <c:pt idx="92">
                  <c:v>44167</c:v>
                </c:pt>
                <c:pt idx="93">
                  <c:v>44168</c:v>
                </c:pt>
                <c:pt idx="94">
                  <c:v>44169</c:v>
                </c:pt>
                <c:pt idx="95">
                  <c:v>44170</c:v>
                </c:pt>
                <c:pt idx="96">
                  <c:v>44171</c:v>
                </c:pt>
                <c:pt idx="97">
                  <c:v>44172</c:v>
                </c:pt>
                <c:pt idx="98">
                  <c:v>44173</c:v>
                </c:pt>
                <c:pt idx="99">
                  <c:v>44174</c:v>
                </c:pt>
                <c:pt idx="100">
                  <c:v>44175</c:v>
                </c:pt>
                <c:pt idx="101">
                  <c:v>44176</c:v>
                </c:pt>
                <c:pt idx="102">
                  <c:v>44177</c:v>
                </c:pt>
                <c:pt idx="103">
                  <c:v>44178</c:v>
                </c:pt>
                <c:pt idx="104">
                  <c:v>44179</c:v>
                </c:pt>
                <c:pt idx="105">
                  <c:v>44180</c:v>
                </c:pt>
                <c:pt idx="106">
                  <c:v>44181</c:v>
                </c:pt>
                <c:pt idx="107">
                  <c:v>44182</c:v>
                </c:pt>
                <c:pt idx="108">
                  <c:v>44183</c:v>
                </c:pt>
                <c:pt idx="109">
                  <c:v>44184</c:v>
                </c:pt>
                <c:pt idx="110">
                  <c:v>44185</c:v>
                </c:pt>
                <c:pt idx="111">
                  <c:v>44186</c:v>
                </c:pt>
                <c:pt idx="112">
                  <c:v>44187</c:v>
                </c:pt>
                <c:pt idx="113">
                  <c:v>44188</c:v>
                </c:pt>
                <c:pt idx="114">
                  <c:v>44189</c:v>
                </c:pt>
                <c:pt idx="115">
                  <c:v>44190</c:v>
                </c:pt>
                <c:pt idx="116">
                  <c:v>44191</c:v>
                </c:pt>
                <c:pt idx="117">
                  <c:v>44192</c:v>
                </c:pt>
                <c:pt idx="118">
                  <c:v>44193</c:v>
                </c:pt>
                <c:pt idx="119">
                  <c:v>44194</c:v>
                </c:pt>
                <c:pt idx="120">
                  <c:v>44195</c:v>
                </c:pt>
                <c:pt idx="121">
                  <c:v>44196</c:v>
                </c:pt>
                <c:pt idx="122">
                  <c:v>44197</c:v>
                </c:pt>
                <c:pt idx="123">
                  <c:v>44198</c:v>
                </c:pt>
                <c:pt idx="124">
                  <c:v>44199</c:v>
                </c:pt>
                <c:pt idx="125">
                  <c:v>44200</c:v>
                </c:pt>
                <c:pt idx="126">
                  <c:v>44201</c:v>
                </c:pt>
                <c:pt idx="127">
                  <c:v>44202</c:v>
                </c:pt>
                <c:pt idx="128">
                  <c:v>44203</c:v>
                </c:pt>
                <c:pt idx="129">
                  <c:v>44204</c:v>
                </c:pt>
                <c:pt idx="130">
                  <c:v>44205</c:v>
                </c:pt>
                <c:pt idx="131">
                  <c:v>44206</c:v>
                </c:pt>
                <c:pt idx="132">
                  <c:v>44207</c:v>
                </c:pt>
                <c:pt idx="133">
                  <c:v>44208</c:v>
                </c:pt>
                <c:pt idx="134">
                  <c:v>44209</c:v>
                </c:pt>
                <c:pt idx="135">
                  <c:v>44210</c:v>
                </c:pt>
                <c:pt idx="136">
                  <c:v>44211</c:v>
                </c:pt>
                <c:pt idx="137">
                  <c:v>44212</c:v>
                </c:pt>
                <c:pt idx="138">
                  <c:v>44213</c:v>
                </c:pt>
                <c:pt idx="139">
                  <c:v>44214</c:v>
                </c:pt>
                <c:pt idx="140">
                  <c:v>44215</c:v>
                </c:pt>
                <c:pt idx="141">
                  <c:v>44216</c:v>
                </c:pt>
                <c:pt idx="142">
                  <c:v>44217</c:v>
                </c:pt>
                <c:pt idx="143">
                  <c:v>44218</c:v>
                </c:pt>
                <c:pt idx="144">
                  <c:v>44219</c:v>
                </c:pt>
                <c:pt idx="145">
                  <c:v>44220</c:v>
                </c:pt>
                <c:pt idx="146">
                  <c:v>44221</c:v>
                </c:pt>
                <c:pt idx="147">
                  <c:v>44222</c:v>
                </c:pt>
                <c:pt idx="148">
                  <c:v>44223</c:v>
                </c:pt>
                <c:pt idx="149">
                  <c:v>44224</c:v>
                </c:pt>
                <c:pt idx="150">
                  <c:v>44225</c:v>
                </c:pt>
                <c:pt idx="151">
                  <c:v>44226</c:v>
                </c:pt>
                <c:pt idx="152">
                  <c:v>44227</c:v>
                </c:pt>
                <c:pt idx="153">
                  <c:v>44228</c:v>
                </c:pt>
                <c:pt idx="154">
                  <c:v>44229</c:v>
                </c:pt>
                <c:pt idx="155">
                  <c:v>44230</c:v>
                </c:pt>
                <c:pt idx="156">
                  <c:v>44231</c:v>
                </c:pt>
                <c:pt idx="157">
                  <c:v>44232</c:v>
                </c:pt>
                <c:pt idx="158">
                  <c:v>44233</c:v>
                </c:pt>
                <c:pt idx="159">
                  <c:v>44234</c:v>
                </c:pt>
                <c:pt idx="160">
                  <c:v>44235</c:v>
                </c:pt>
                <c:pt idx="161">
                  <c:v>44236</c:v>
                </c:pt>
                <c:pt idx="162">
                  <c:v>44237</c:v>
                </c:pt>
                <c:pt idx="163">
                  <c:v>44238</c:v>
                </c:pt>
                <c:pt idx="164">
                  <c:v>44239</c:v>
                </c:pt>
                <c:pt idx="165">
                  <c:v>44240</c:v>
                </c:pt>
                <c:pt idx="166">
                  <c:v>44241</c:v>
                </c:pt>
                <c:pt idx="167">
                  <c:v>44242</c:v>
                </c:pt>
                <c:pt idx="168">
                  <c:v>44243</c:v>
                </c:pt>
                <c:pt idx="169">
                  <c:v>44244</c:v>
                </c:pt>
                <c:pt idx="170">
                  <c:v>44245</c:v>
                </c:pt>
                <c:pt idx="171">
                  <c:v>44246</c:v>
                </c:pt>
                <c:pt idx="172">
                  <c:v>44247</c:v>
                </c:pt>
                <c:pt idx="173">
                  <c:v>44248</c:v>
                </c:pt>
                <c:pt idx="174">
                  <c:v>44249</c:v>
                </c:pt>
                <c:pt idx="175">
                  <c:v>44250</c:v>
                </c:pt>
                <c:pt idx="176">
                  <c:v>44251</c:v>
                </c:pt>
                <c:pt idx="177">
                  <c:v>44252</c:v>
                </c:pt>
                <c:pt idx="178">
                  <c:v>44253</c:v>
                </c:pt>
                <c:pt idx="179">
                  <c:v>44254</c:v>
                </c:pt>
                <c:pt idx="180">
                  <c:v>44255</c:v>
                </c:pt>
                <c:pt idx="181">
                  <c:v>44256</c:v>
                </c:pt>
                <c:pt idx="182">
                  <c:v>44257</c:v>
                </c:pt>
                <c:pt idx="183">
                  <c:v>44258</c:v>
                </c:pt>
                <c:pt idx="184">
                  <c:v>44259</c:v>
                </c:pt>
                <c:pt idx="185">
                  <c:v>44260</c:v>
                </c:pt>
                <c:pt idx="186">
                  <c:v>44261</c:v>
                </c:pt>
                <c:pt idx="187">
                  <c:v>44262</c:v>
                </c:pt>
                <c:pt idx="188">
                  <c:v>44263</c:v>
                </c:pt>
                <c:pt idx="189">
                  <c:v>44264</c:v>
                </c:pt>
                <c:pt idx="190">
                  <c:v>44265</c:v>
                </c:pt>
              </c:numCache>
            </c:numRef>
          </c:cat>
          <c:val>
            <c:numRef>
              <c:f>Foglio1!$B$2:$B$192</c:f>
              <c:numCache>
                <c:formatCode>0.00</c:formatCode>
                <c:ptCount val="191"/>
                <c:pt idx="0">
                  <c:v>0.13937670736466501</c:v>
                </c:pt>
                <c:pt idx="1">
                  <c:v>0.18583560981955399</c:v>
                </c:pt>
                <c:pt idx="2">
                  <c:v>0.18583560981955399</c:v>
                </c:pt>
                <c:pt idx="3">
                  <c:v>0.23229451227444201</c:v>
                </c:pt>
                <c:pt idx="4">
                  <c:v>0.23229451227444201</c:v>
                </c:pt>
                <c:pt idx="5">
                  <c:v>0.27875341472933002</c:v>
                </c:pt>
                <c:pt idx="6">
                  <c:v>0.27875341472933002</c:v>
                </c:pt>
                <c:pt idx="7">
                  <c:v>0.325212317184219</c:v>
                </c:pt>
                <c:pt idx="8">
                  <c:v>0.37167121963910699</c:v>
                </c:pt>
                <c:pt idx="9">
                  <c:v>0.325212317184219</c:v>
                </c:pt>
                <c:pt idx="10">
                  <c:v>0.325212317184219</c:v>
                </c:pt>
                <c:pt idx="11">
                  <c:v>0.41813012209399603</c:v>
                </c:pt>
                <c:pt idx="12">
                  <c:v>0.37167121963910699</c:v>
                </c:pt>
                <c:pt idx="13">
                  <c:v>0.41813012209399603</c:v>
                </c:pt>
                <c:pt idx="14">
                  <c:v>0.37167121963910699</c:v>
                </c:pt>
                <c:pt idx="15">
                  <c:v>0.37167121963910699</c:v>
                </c:pt>
                <c:pt idx="16">
                  <c:v>0.37167121963910699</c:v>
                </c:pt>
                <c:pt idx="17">
                  <c:v>0.37167121963910699</c:v>
                </c:pt>
                <c:pt idx="18">
                  <c:v>0.46458902454888401</c:v>
                </c:pt>
                <c:pt idx="19">
                  <c:v>0.51104792700377299</c:v>
                </c:pt>
                <c:pt idx="20">
                  <c:v>0.55750682945866104</c:v>
                </c:pt>
                <c:pt idx="21">
                  <c:v>0.37167121963910699</c:v>
                </c:pt>
                <c:pt idx="22">
                  <c:v>0.37167121963910699</c:v>
                </c:pt>
                <c:pt idx="23">
                  <c:v>0.37167121963910699</c:v>
                </c:pt>
                <c:pt idx="24">
                  <c:v>0.325212317184219</c:v>
                </c:pt>
                <c:pt idx="25">
                  <c:v>0.41813012209399603</c:v>
                </c:pt>
                <c:pt idx="26">
                  <c:v>0.41813012209399603</c:v>
                </c:pt>
                <c:pt idx="27">
                  <c:v>0.27875341472933002</c:v>
                </c:pt>
                <c:pt idx="28">
                  <c:v>0.325212317184219</c:v>
                </c:pt>
                <c:pt idx="29">
                  <c:v>0.325212317184219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0.55750682945866104</c:v>
                </c:pt>
                <c:pt idx="35">
                  <c:v>0.55750682945866104</c:v>
                </c:pt>
                <c:pt idx="36">
                  <c:v>0.60396573191354896</c:v>
                </c:pt>
                <c:pt idx="37">
                  <c:v>0.51104792700377299</c:v>
                </c:pt>
                <c:pt idx="38">
                  <c:v>0.650424634368438</c:v>
                </c:pt>
                <c:pt idx="39">
                  <c:v>0.60396573191354896</c:v>
                </c:pt>
                <c:pt idx="40">
                  <c:v>0.69688353682332604</c:v>
                </c:pt>
                <c:pt idx="41">
                  <c:v>0.78980134173310301</c:v>
                </c:pt>
                <c:pt idx="42">
                  <c:v>0.78980134173310301</c:v>
                </c:pt>
                <c:pt idx="43">
                  <c:v>0.650424634368438</c:v>
                </c:pt>
                <c:pt idx="44">
                  <c:v>0.88271914664287998</c:v>
                </c:pt>
                <c:pt idx="45">
                  <c:v>1.0220958540075451</c:v>
                </c:pt>
                <c:pt idx="46">
                  <c:v>1.3008492687368749</c:v>
                </c:pt>
                <c:pt idx="47">
                  <c:v>1.3008492687368749</c:v>
                </c:pt>
                <c:pt idx="48">
                  <c:v>1.440225976101541</c:v>
                </c:pt>
                <c:pt idx="49">
                  <c:v>1.6260615859210941</c:v>
                </c:pt>
                <c:pt idx="50">
                  <c:v>1.811897195740648</c:v>
                </c:pt>
                <c:pt idx="51">
                  <c:v>1.9977328055602011</c:v>
                </c:pt>
                <c:pt idx="52">
                  <c:v>1.9977328055602011</c:v>
                </c:pt>
                <c:pt idx="53">
                  <c:v>1.9977328055602011</c:v>
                </c:pt>
                <c:pt idx="54">
                  <c:v>2.1835684153797552</c:v>
                </c:pt>
                <c:pt idx="55">
                  <c:v>2.4623218301090861</c:v>
                </c:pt>
                <c:pt idx="56">
                  <c:v>2.9733697571128581</c:v>
                </c:pt>
                <c:pt idx="57">
                  <c:v>3.1127464644775231</c:v>
                </c:pt>
                <c:pt idx="58">
                  <c:v>3.0198286595677462</c:v>
                </c:pt>
                <c:pt idx="59">
                  <c:v>3.4379587816617421</c:v>
                </c:pt>
                <c:pt idx="60">
                  <c:v>3.5308765865715199</c:v>
                </c:pt>
                <c:pt idx="61">
                  <c:v>3.252123171842189</c:v>
                </c:pt>
                <c:pt idx="62">
                  <c:v>3.9954656111204021</c:v>
                </c:pt>
                <c:pt idx="63">
                  <c:v>4.3206779283046224</c:v>
                </c:pt>
                <c:pt idx="64">
                  <c:v>4.4600546356692856</c:v>
                </c:pt>
                <c:pt idx="65">
                  <c:v>5.2498559774023876</c:v>
                </c:pt>
                <c:pt idx="66">
                  <c:v>5.5286093921317203</c:v>
                </c:pt>
                <c:pt idx="67">
                  <c:v>5.7144450019512716</c:v>
                </c:pt>
                <c:pt idx="68">
                  <c:v>5.8073628068610503</c:v>
                </c:pt>
                <c:pt idx="69">
                  <c:v>5.9931984166806052</c:v>
                </c:pt>
                <c:pt idx="70">
                  <c:v>5.9002806117708282</c:v>
                </c:pt>
                <c:pt idx="71">
                  <c:v>6.0396573191354914</c:v>
                </c:pt>
                <c:pt idx="72">
                  <c:v>5.7144450019512716</c:v>
                </c:pt>
                <c:pt idx="73">
                  <c:v>5.9002806117708282</c:v>
                </c:pt>
                <c:pt idx="74">
                  <c:v>6.0861162215903803</c:v>
                </c:pt>
                <c:pt idx="75">
                  <c:v>6.2254929289550454</c:v>
                </c:pt>
                <c:pt idx="76">
                  <c:v>6.3648696363197086</c:v>
                </c:pt>
                <c:pt idx="77">
                  <c:v>6.5971641485941523</c:v>
                </c:pt>
                <c:pt idx="78">
                  <c:v>6.5971641485941523</c:v>
                </c:pt>
                <c:pt idx="79">
                  <c:v>6.1790340265001573</c:v>
                </c:pt>
                <c:pt idx="80">
                  <c:v>6.0396573191354914</c:v>
                </c:pt>
                <c:pt idx="81">
                  <c:v>5.9931984166806052</c:v>
                </c:pt>
                <c:pt idx="82">
                  <c:v>6.0396573191354914</c:v>
                </c:pt>
                <c:pt idx="83">
                  <c:v>6.3184107338648232</c:v>
                </c:pt>
                <c:pt idx="84">
                  <c:v>6.1790340265001573</c:v>
                </c:pt>
                <c:pt idx="85">
                  <c:v>5.9002806117708282</c:v>
                </c:pt>
                <c:pt idx="86">
                  <c:v>5.6679860994963827</c:v>
                </c:pt>
                <c:pt idx="87">
                  <c:v>5.4821504896768323</c:v>
                </c:pt>
                <c:pt idx="88">
                  <c:v>5.0175614651279474</c:v>
                </c:pt>
                <c:pt idx="89">
                  <c:v>5.0175614651279474</c:v>
                </c:pt>
                <c:pt idx="90">
                  <c:v>5.3427737823121682</c:v>
                </c:pt>
                <c:pt idx="91">
                  <c:v>5.4356915872219451</c:v>
                </c:pt>
                <c:pt idx="92">
                  <c:v>5.4821504896768323</c:v>
                </c:pt>
                <c:pt idx="93">
                  <c:v>5.2498559774023876</c:v>
                </c:pt>
                <c:pt idx="94">
                  <c:v>5.2033970749475014</c:v>
                </c:pt>
                <c:pt idx="95">
                  <c:v>5.1569381724926124</c:v>
                </c:pt>
                <c:pt idx="96">
                  <c:v>4.6923491479437303</c:v>
                </c:pt>
                <c:pt idx="97">
                  <c:v>4.8317258553083944</c:v>
                </c:pt>
                <c:pt idx="98">
                  <c:v>4.7388080503986174</c:v>
                </c:pt>
                <c:pt idx="99">
                  <c:v>4.8781847577632806</c:v>
                </c:pt>
                <c:pt idx="100">
                  <c:v>4.3671368307595078</c:v>
                </c:pt>
                <c:pt idx="101">
                  <c:v>3.9954656111204021</c:v>
                </c:pt>
                <c:pt idx="102">
                  <c:v>3.8560889037557371</c:v>
                </c:pt>
                <c:pt idx="103">
                  <c:v>3.763171098845961</c:v>
                </c:pt>
                <c:pt idx="104">
                  <c:v>3.8096300013008491</c:v>
                </c:pt>
                <c:pt idx="105">
                  <c:v>3.763171098845961</c:v>
                </c:pt>
                <c:pt idx="106">
                  <c:v>3.670253293936184</c:v>
                </c:pt>
                <c:pt idx="107">
                  <c:v>3.577335489026408</c:v>
                </c:pt>
                <c:pt idx="108">
                  <c:v>3.2985820742970771</c:v>
                </c:pt>
                <c:pt idx="109">
                  <c:v>3.1127464644775231</c:v>
                </c:pt>
                <c:pt idx="110">
                  <c:v>2.9733697571128581</c:v>
                </c:pt>
                <c:pt idx="111">
                  <c:v>2.9269108546579701</c:v>
                </c:pt>
                <c:pt idx="112">
                  <c:v>2.7875341472933042</c:v>
                </c:pt>
                <c:pt idx="113">
                  <c:v>2.6946163423835272</c:v>
                </c:pt>
                <c:pt idx="114">
                  <c:v>2.5552396350188622</c:v>
                </c:pt>
                <c:pt idx="115">
                  <c:v>2.2764862202895322</c:v>
                </c:pt>
                <c:pt idx="116">
                  <c:v>2.3229451227444189</c:v>
                </c:pt>
                <c:pt idx="117">
                  <c:v>2.4623218301090861</c:v>
                </c:pt>
                <c:pt idx="118">
                  <c:v>2.6481574399286392</c:v>
                </c:pt>
                <c:pt idx="119">
                  <c:v>2.7875341472933042</c:v>
                </c:pt>
                <c:pt idx="120">
                  <c:v>3.1127464644775231</c:v>
                </c:pt>
                <c:pt idx="121">
                  <c:v>2.9269108546579701</c:v>
                </c:pt>
                <c:pt idx="122">
                  <c:v>2.8339930497481931</c:v>
                </c:pt>
                <c:pt idx="123">
                  <c:v>3.1127464644775231</c:v>
                </c:pt>
                <c:pt idx="124">
                  <c:v>3.1592053669324121</c:v>
                </c:pt>
                <c:pt idx="125">
                  <c:v>3.3450409767519651</c:v>
                </c:pt>
                <c:pt idx="126">
                  <c:v>3.3914998792068531</c:v>
                </c:pt>
                <c:pt idx="127">
                  <c:v>3.2985820742970771</c:v>
                </c:pt>
                <c:pt idx="128">
                  <c:v>3.252123171842189</c:v>
                </c:pt>
                <c:pt idx="129">
                  <c:v>3.3450409767519651</c:v>
                </c:pt>
                <c:pt idx="130">
                  <c:v>3.252123171842189</c:v>
                </c:pt>
                <c:pt idx="131">
                  <c:v>3.2985820742970771</c:v>
                </c:pt>
                <c:pt idx="132">
                  <c:v>3.4379587816617421</c:v>
                </c:pt>
                <c:pt idx="133">
                  <c:v>3.252123171842189</c:v>
                </c:pt>
                <c:pt idx="134">
                  <c:v>3.252123171842189</c:v>
                </c:pt>
                <c:pt idx="135">
                  <c:v>3.3914998792068531</c:v>
                </c:pt>
                <c:pt idx="136">
                  <c:v>3.0662875620226351</c:v>
                </c:pt>
                <c:pt idx="137">
                  <c:v>3.1127464644775231</c:v>
                </c:pt>
                <c:pt idx="138">
                  <c:v>3.4379587816617421</c:v>
                </c:pt>
                <c:pt idx="139">
                  <c:v>3.623794391481296</c:v>
                </c:pt>
                <c:pt idx="140">
                  <c:v>3.3914998792068531</c:v>
                </c:pt>
                <c:pt idx="141">
                  <c:v>3.3450409767519651</c:v>
                </c:pt>
                <c:pt idx="142">
                  <c:v>3.2985820742970771</c:v>
                </c:pt>
                <c:pt idx="143">
                  <c:v>3.2985820742970771</c:v>
                </c:pt>
                <c:pt idx="144">
                  <c:v>3.1127464644775231</c:v>
                </c:pt>
                <c:pt idx="145">
                  <c:v>3.4379587816617421</c:v>
                </c:pt>
                <c:pt idx="146">
                  <c:v>3.763171098845961</c:v>
                </c:pt>
                <c:pt idx="147">
                  <c:v>4.0883834160301804</c:v>
                </c:pt>
                <c:pt idx="148">
                  <c:v>4.2742190258497343</c:v>
                </c:pt>
                <c:pt idx="149">
                  <c:v>4.3671368307595078</c:v>
                </c:pt>
                <c:pt idx="150">
                  <c:v>4.4135957332144002</c:v>
                </c:pt>
                <c:pt idx="151">
                  <c:v>4.4600546356692856</c:v>
                </c:pt>
                <c:pt idx="152">
                  <c:v>4.6923491479437303</c:v>
                </c:pt>
                <c:pt idx="153">
                  <c:v>5.1569381724926124</c:v>
                </c:pt>
                <c:pt idx="154">
                  <c:v>5.1569381724926124</c:v>
                </c:pt>
                <c:pt idx="155">
                  <c:v>5.4356915872219451</c:v>
                </c:pt>
                <c:pt idx="156">
                  <c:v>5.9931984166806052</c:v>
                </c:pt>
                <c:pt idx="157">
                  <c:v>6.1325751240452693</c:v>
                </c:pt>
                <c:pt idx="158">
                  <c:v>5.7609039044061632</c:v>
                </c:pt>
                <c:pt idx="159">
                  <c:v>5.8538217093159384</c:v>
                </c:pt>
                <c:pt idx="160">
                  <c:v>5.9931984166806052</c:v>
                </c:pt>
                <c:pt idx="161">
                  <c:v>5.9467395142257153</c:v>
                </c:pt>
                <c:pt idx="162">
                  <c:v>5.9002806117708282</c:v>
                </c:pt>
                <c:pt idx="163">
                  <c:v>5.7609039044061632</c:v>
                </c:pt>
                <c:pt idx="164">
                  <c:v>5.4821504896768323</c:v>
                </c:pt>
                <c:pt idx="165">
                  <c:v>5.2963148798572766</c:v>
                </c:pt>
                <c:pt idx="166">
                  <c:v>5.6215271970414964</c:v>
                </c:pt>
                <c:pt idx="167">
                  <c:v>5.6679860994963827</c:v>
                </c:pt>
                <c:pt idx="168">
                  <c:v>5.5286093921317203</c:v>
                </c:pt>
                <c:pt idx="169">
                  <c:v>5.3427737823121682</c:v>
                </c:pt>
                <c:pt idx="170">
                  <c:v>5.2498559774023876</c:v>
                </c:pt>
                <c:pt idx="171">
                  <c:v>5.1569381724926124</c:v>
                </c:pt>
                <c:pt idx="172">
                  <c:v>4.9711025626730603</c:v>
                </c:pt>
                <c:pt idx="173">
                  <c:v>5.1569381724926124</c:v>
                </c:pt>
                <c:pt idx="174">
                  <c:v>5.0640203675828346</c:v>
                </c:pt>
                <c:pt idx="175">
                  <c:v>4.7388080503986174</c:v>
                </c:pt>
                <c:pt idx="176">
                  <c:v>4.6923491479437303</c:v>
                </c:pt>
                <c:pt idx="177">
                  <c:v>4.6458902454888387</c:v>
                </c:pt>
                <c:pt idx="178">
                  <c:v>4.5065135381241754</c:v>
                </c:pt>
                <c:pt idx="179">
                  <c:v>4.7852669528535072</c:v>
                </c:pt>
                <c:pt idx="180">
                  <c:v>5.0175614651279474</c:v>
                </c:pt>
                <c:pt idx="181">
                  <c:v>5.2963148798572766</c:v>
                </c:pt>
                <c:pt idx="182">
                  <c:v>5.2963148798572766</c:v>
                </c:pt>
                <c:pt idx="183">
                  <c:v>5.3892326847670553</c:v>
                </c:pt>
                <c:pt idx="184">
                  <c:v>5.2963148798572766</c:v>
                </c:pt>
                <c:pt idx="185">
                  <c:v>5.2498559774023876</c:v>
                </c:pt>
                <c:pt idx="186">
                  <c:v>4.7852669528535072</c:v>
                </c:pt>
                <c:pt idx="187">
                  <c:v>4.9246436602181713</c:v>
                </c:pt>
                <c:pt idx="188">
                  <c:v>5.3892326847670553</c:v>
                </c:pt>
                <c:pt idx="189">
                  <c:v>5.6215271970414964</c:v>
                </c:pt>
                <c:pt idx="190">
                  <c:v>5.4821504896768323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EE-42F3-8C81-09F32CCF37FC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ASL2-5:  Posti letto occupati /10.000ab.</c:v>
                </c:pt>
              </c:strCache>
            </c:strRef>
          </c:tx>
          <c:spPr>
            <a:ln w="603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Foglio1!$A$2:$A$192</c:f>
              <c:numCache>
                <c:formatCode>m/d/yyyy</c:formatCode>
                <c:ptCount val="191"/>
                <c:pt idx="0">
                  <c:v>44075</c:v>
                </c:pt>
                <c:pt idx="1">
                  <c:v>44076</c:v>
                </c:pt>
                <c:pt idx="2">
                  <c:v>44077</c:v>
                </c:pt>
                <c:pt idx="3">
                  <c:v>44078</c:v>
                </c:pt>
                <c:pt idx="4">
                  <c:v>44079</c:v>
                </c:pt>
                <c:pt idx="5">
                  <c:v>44080</c:v>
                </c:pt>
                <c:pt idx="6">
                  <c:v>44081</c:v>
                </c:pt>
                <c:pt idx="7">
                  <c:v>44082</c:v>
                </c:pt>
                <c:pt idx="8">
                  <c:v>44083</c:v>
                </c:pt>
                <c:pt idx="9">
                  <c:v>44084</c:v>
                </c:pt>
                <c:pt idx="10">
                  <c:v>44085</c:v>
                </c:pt>
                <c:pt idx="11">
                  <c:v>44086</c:v>
                </c:pt>
                <c:pt idx="12">
                  <c:v>44087</c:v>
                </c:pt>
                <c:pt idx="13">
                  <c:v>44088</c:v>
                </c:pt>
                <c:pt idx="14">
                  <c:v>44089</c:v>
                </c:pt>
                <c:pt idx="15">
                  <c:v>44090</c:v>
                </c:pt>
                <c:pt idx="16">
                  <c:v>44091</c:v>
                </c:pt>
                <c:pt idx="17">
                  <c:v>44092</c:v>
                </c:pt>
                <c:pt idx="18">
                  <c:v>44093</c:v>
                </c:pt>
                <c:pt idx="19">
                  <c:v>44094</c:v>
                </c:pt>
                <c:pt idx="20">
                  <c:v>44095</c:v>
                </c:pt>
                <c:pt idx="21">
                  <c:v>44096</c:v>
                </c:pt>
                <c:pt idx="22">
                  <c:v>44097</c:v>
                </c:pt>
                <c:pt idx="23">
                  <c:v>44098</c:v>
                </c:pt>
                <c:pt idx="24">
                  <c:v>44099</c:v>
                </c:pt>
                <c:pt idx="25">
                  <c:v>44100</c:v>
                </c:pt>
                <c:pt idx="26">
                  <c:v>44101</c:v>
                </c:pt>
                <c:pt idx="27">
                  <c:v>44102</c:v>
                </c:pt>
                <c:pt idx="28">
                  <c:v>44103</c:v>
                </c:pt>
                <c:pt idx="29">
                  <c:v>44104</c:v>
                </c:pt>
                <c:pt idx="30">
                  <c:v>44105</c:v>
                </c:pt>
                <c:pt idx="31">
                  <c:v>44106</c:v>
                </c:pt>
                <c:pt idx="32">
                  <c:v>44107</c:v>
                </c:pt>
                <c:pt idx="33">
                  <c:v>44108</c:v>
                </c:pt>
                <c:pt idx="34">
                  <c:v>44109</c:v>
                </c:pt>
                <c:pt idx="35">
                  <c:v>44110</c:v>
                </c:pt>
                <c:pt idx="36">
                  <c:v>44111</c:v>
                </c:pt>
                <c:pt idx="37">
                  <c:v>44112</c:v>
                </c:pt>
                <c:pt idx="38">
                  <c:v>44113</c:v>
                </c:pt>
                <c:pt idx="39">
                  <c:v>44114</c:v>
                </c:pt>
                <c:pt idx="40">
                  <c:v>44115</c:v>
                </c:pt>
                <c:pt idx="41">
                  <c:v>44116</c:v>
                </c:pt>
                <c:pt idx="42">
                  <c:v>44117</c:v>
                </c:pt>
                <c:pt idx="43">
                  <c:v>44118</c:v>
                </c:pt>
                <c:pt idx="44">
                  <c:v>44119</c:v>
                </c:pt>
                <c:pt idx="45">
                  <c:v>44120</c:v>
                </c:pt>
                <c:pt idx="46">
                  <c:v>44121</c:v>
                </c:pt>
                <c:pt idx="47">
                  <c:v>44122</c:v>
                </c:pt>
                <c:pt idx="48">
                  <c:v>44123</c:v>
                </c:pt>
                <c:pt idx="49">
                  <c:v>44124</c:v>
                </c:pt>
                <c:pt idx="50">
                  <c:v>44125</c:v>
                </c:pt>
                <c:pt idx="51">
                  <c:v>44126</c:v>
                </c:pt>
                <c:pt idx="52">
                  <c:v>44127</c:v>
                </c:pt>
                <c:pt idx="53">
                  <c:v>44128</c:v>
                </c:pt>
                <c:pt idx="54">
                  <c:v>44129</c:v>
                </c:pt>
                <c:pt idx="55">
                  <c:v>44130</c:v>
                </c:pt>
                <c:pt idx="56">
                  <c:v>44131</c:v>
                </c:pt>
                <c:pt idx="57">
                  <c:v>44132</c:v>
                </c:pt>
                <c:pt idx="58">
                  <c:v>44133</c:v>
                </c:pt>
                <c:pt idx="59">
                  <c:v>44134</c:v>
                </c:pt>
                <c:pt idx="60">
                  <c:v>44135</c:v>
                </c:pt>
                <c:pt idx="61">
                  <c:v>44136</c:v>
                </c:pt>
                <c:pt idx="62">
                  <c:v>44137</c:v>
                </c:pt>
                <c:pt idx="63">
                  <c:v>44138</c:v>
                </c:pt>
                <c:pt idx="64">
                  <c:v>44139</c:v>
                </c:pt>
                <c:pt idx="65">
                  <c:v>44140</c:v>
                </c:pt>
                <c:pt idx="66">
                  <c:v>44141</c:v>
                </c:pt>
                <c:pt idx="67">
                  <c:v>44142</c:v>
                </c:pt>
                <c:pt idx="68">
                  <c:v>44143</c:v>
                </c:pt>
                <c:pt idx="69">
                  <c:v>44144</c:v>
                </c:pt>
                <c:pt idx="70">
                  <c:v>44145</c:v>
                </c:pt>
                <c:pt idx="71">
                  <c:v>44146</c:v>
                </c:pt>
                <c:pt idx="72">
                  <c:v>44147</c:v>
                </c:pt>
                <c:pt idx="73">
                  <c:v>44148</c:v>
                </c:pt>
                <c:pt idx="74">
                  <c:v>44149</c:v>
                </c:pt>
                <c:pt idx="75">
                  <c:v>44150</c:v>
                </c:pt>
                <c:pt idx="76">
                  <c:v>44151</c:v>
                </c:pt>
                <c:pt idx="77">
                  <c:v>44152</c:v>
                </c:pt>
                <c:pt idx="78">
                  <c:v>44153</c:v>
                </c:pt>
                <c:pt idx="79">
                  <c:v>44154</c:v>
                </c:pt>
                <c:pt idx="80">
                  <c:v>44155</c:v>
                </c:pt>
                <c:pt idx="81">
                  <c:v>44156</c:v>
                </c:pt>
                <c:pt idx="82">
                  <c:v>44157</c:v>
                </c:pt>
                <c:pt idx="83">
                  <c:v>44158</c:v>
                </c:pt>
                <c:pt idx="84">
                  <c:v>44159</c:v>
                </c:pt>
                <c:pt idx="85">
                  <c:v>44160</c:v>
                </c:pt>
                <c:pt idx="86">
                  <c:v>44161</c:v>
                </c:pt>
                <c:pt idx="87">
                  <c:v>44162</c:v>
                </c:pt>
                <c:pt idx="88">
                  <c:v>44163</c:v>
                </c:pt>
                <c:pt idx="89">
                  <c:v>44164</c:v>
                </c:pt>
                <c:pt idx="90">
                  <c:v>44165</c:v>
                </c:pt>
                <c:pt idx="91">
                  <c:v>44166</c:v>
                </c:pt>
                <c:pt idx="92">
                  <c:v>44167</c:v>
                </c:pt>
                <c:pt idx="93">
                  <c:v>44168</c:v>
                </c:pt>
                <c:pt idx="94">
                  <c:v>44169</c:v>
                </c:pt>
                <c:pt idx="95">
                  <c:v>44170</c:v>
                </c:pt>
                <c:pt idx="96">
                  <c:v>44171</c:v>
                </c:pt>
                <c:pt idx="97">
                  <c:v>44172</c:v>
                </c:pt>
                <c:pt idx="98">
                  <c:v>44173</c:v>
                </c:pt>
                <c:pt idx="99">
                  <c:v>44174</c:v>
                </c:pt>
                <c:pt idx="100">
                  <c:v>44175</c:v>
                </c:pt>
                <c:pt idx="101">
                  <c:v>44176</c:v>
                </c:pt>
                <c:pt idx="102">
                  <c:v>44177</c:v>
                </c:pt>
                <c:pt idx="103">
                  <c:v>44178</c:v>
                </c:pt>
                <c:pt idx="104">
                  <c:v>44179</c:v>
                </c:pt>
                <c:pt idx="105">
                  <c:v>44180</c:v>
                </c:pt>
                <c:pt idx="106">
                  <c:v>44181</c:v>
                </c:pt>
                <c:pt idx="107">
                  <c:v>44182</c:v>
                </c:pt>
                <c:pt idx="108">
                  <c:v>44183</c:v>
                </c:pt>
                <c:pt idx="109">
                  <c:v>44184</c:v>
                </c:pt>
                <c:pt idx="110">
                  <c:v>44185</c:v>
                </c:pt>
                <c:pt idx="111">
                  <c:v>44186</c:v>
                </c:pt>
                <c:pt idx="112">
                  <c:v>44187</c:v>
                </c:pt>
                <c:pt idx="113">
                  <c:v>44188</c:v>
                </c:pt>
                <c:pt idx="114">
                  <c:v>44189</c:v>
                </c:pt>
                <c:pt idx="115">
                  <c:v>44190</c:v>
                </c:pt>
                <c:pt idx="116">
                  <c:v>44191</c:v>
                </c:pt>
                <c:pt idx="117">
                  <c:v>44192</c:v>
                </c:pt>
                <c:pt idx="118">
                  <c:v>44193</c:v>
                </c:pt>
                <c:pt idx="119">
                  <c:v>44194</c:v>
                </c:pt>
                <c:pt idx="120">
                  <c:v>44195</c:v>
                </c:pt>
                <c:pt idx="121">
                  <c:v>44196</c:v>
                </c:pt>
                <c:pt idx="122">
                  <c:v>44197</c:v>
                </c:pt>
                <c:pt idx="123">
                  <c:v>44198</c:v>
                </c:pt>
                <c:pt idx="124">
                  <c:v>44199</c:v>
                </c:pt>
                <c:pt idx="125">
                  <c:v>44200</c:v>
                </c:pt>
                <c:pt idx="126">
                  <c:v>44201</c:v>
                </c:pt>
                <c:pt idx="127">
                  <c:v>44202</c:v>
                </c:pt>
                <c:pt idx="128">
                  <c:v>44203</c:v>
                </c:pt>
                <c:pt idx="129">
                  <c:v>44204</c:v>
                </c:pt>
                <c:pt idx="130">
                  <c:v>44205</c:v>
                </c:pt>
                <c:pt idx="131">
                  <c:v>44206</c:v>
                </c:pt>
                <c:pt idx="132">
                  <c:v>44207</c:v>
                </c:pt>
                <c:pt idx="133">
                  <c:v>44208</c:v>
                </c:pt>
                <c:pt idx="134">
                  <c:v>44209</c:v>
                </c:pt>
                <c:pt idx="135">
                  <c:v>44210</c:v>
                </c:pt>
                <c:pt idx="136">
                  <c:v>44211</c:v>
                </c:pt>
                <c:pt idx="137">
                  <c:v>44212</c:v>
                </c:pt>
                <c:pt idx="138">
                  <c:v>44213</c:v>
                </c:pt>
                <c:pt idx="139">
                  <c:v>44214</c:v>
                </c:pt>
                <c:pt idx="140">
                  <c:v>44215</c:v>
                </c:pt>
                <c:pt idx="141">
                  <c:v>44216</c:v>
                </c:pt>
                <c:pt idx="142">
                  <c:v>44217</c:v>
                </c:pt>
                <c:pt idx="143">
                  <c:v>44218</c:v>
                </c:pt>
                <c:pt idx="144">
                  <c:v>44219</c:v>
                </c:pt>
                <c:pt idx="145">
                  <c:v>44220</c:v>
                </c:pt>
                <c:pt idx="146">
                  <c:v>44221</c:v>
                </c:pt>
                <c:pt idx="147">
                  <c:v>44222</c:v>
                </c:pt>
                <c:pt idx="148">
                  <c:v>44223</c:v>
                </c:pt>
                <c:pt idx="149">
                  <c:v>44224</c:v>
                </c:pt>
                <c:pt idx="150">
                  <c:v>44225</c:v>
                </c:pt>
                <c:pt idx="151">
                  <c:v>44226</c:v>
                </c:pt>
                <c:pt idx="152">
                  <c:v>44227</c:v>
                </c:pt>
                <c:pt idx="153">
                  <c:v>44228</c:v>
                </c:pt>
                <c:pt idx="154">
                  <c:v>44229</c:v>
                </c:pt>
                <c:pt idx="155">
                  <c:v>44230</c:v>
                </c:pt>
                <c:pt idx="156">
                  <c:v>44231</c:v>
                </c:pt>
                <c:pt idx="157">
                  <c:v>44232</c:v>
                </c:pt>
                <c:pt idx="158">
                  <c:v>44233</c:v>
                </c:pt>
                <c:pt idx="159">
                  <c:v>44234</c:v>
                </c:pt>
                <c:pt idx="160">
                  <c:v>44235</c:v>
                </c:pt>
                <c:pt idx="161">
                  <c:v>44236</c:v>
                </c:pt>
                <c:pt idx="162">
                  <c:v>44237</c:v>
                </c:pt>
                <c:pt idx="163">
                  <c:v>44238</c:v>
                </c:pt>
                <c:pt idx="164">
                  <c:v>44239</c:v>
                </c:pt>
                <c:pt idx="165">
                  <c:v>44240</c:v>
                </c:pt>
                <c:pt idx="166">
                  <c:v>44241</c:v>
                </c:pt>
                <c:pt idx="167">
                  <c:v>44242</c:v>
                </c:pt>
                <c:pt idx="168">
                  <c:v>44243</c:v>
                </c:pt>
                <c:pt idx="169">
                  <c:v>44244</c:v>
                </c:pt>
                <c:pt idx="170">
                  <c:v>44245</c:v>
                </c:pt>
                <c:pt idx="171">
                  <c:v>44246</c:v>
                </c:pt>
                <c:pt idx="172">
                  <c:v>44247</c:v>
                </c:pt>
                <c:pt idx="173">
                  <c:v>44248</c:v>
                </c:pt>
                <c:pt idx="174">
                  <c:v>44249</c:v>
                </c:pt>
                <c:pt idx="175">
                  <c:v>44250</c:v>
                </c:pt>
                <c:pt idx="176">
                  <c:v>44251</c:v>
                </c:pt>
                <c:pt idx="177">
                  <c:v>44252</c:v>
                </c:pt>
                <c:pt idx="178">
                  <c:v>44253</c:v>
                </c:pt>
                <c:pt idx="179">
                  <c:v>44254</c:v>
                </c:pt>
                <c:pt idx="180">
                  <c:v>44255</c:v>
                </c:pt>
                <c:pt idx="181">
                  <c:v>44256</c:v>
                </c:pt>
                <c:pt idx="182">
                  <c:v>44257</c:v>
                </c:pt>
                <c:pt idx="183">
                  <c:v>44258</c:v>
                </c:pt>
                <c:pt idx="184">
                  <c:v>44259</c:v>
                </c:pt>
                <c:pt idx="185">
                  <c:v>44260</c:v>
                </c:pt>
                <c:pt idx="186">
                  <c:v>44261</c:v>
                </c:pt>
                <c:pt idx="187">
                  <c:v>44262</c:v>
                </c:pt>
                <c:pt idx="188">
                  <c:v>44263</c:v>
                </c:pt>
                <c:pt idx="189">
                  <c:v>44264</c:v>
                </c:pt>
                <c:pt idx="190">
                  <c:v>44265</c:v>
                </c:pt>
              </c:numCache>
            </c:numRef>
          </c:cat>
          <c:val>
            <c:numRef>
              <c:f>Foglio1!$C$2:$C$192</c:f>
              <c:numCache>
                <c:formatCode>0.00</c:formatCode>
                <c:ptCount val="191"/>
                <c:pt idx="0">
                  <c:v>0.25453750535277397</c:v>
                </c:pt>
                <c:pt idx="1">
                  <c:v>0.23207831370400001</c:v>
                </c:pt>
                <c:pt idx="2">
                  <c:v>0.29196949143406398</c:v>
                </c:pt>
                <c:pt idx="3">
                  <c:v>0.34437427194787101</c:v>
                </c:pt>
                <c:pt idx="4">
                  <c:v>0.38929265524541901</c:v>
                </c:pt>
                <c:pt idx="5">
                  <c:v>0.434211038542967</c:v>
                </c:pt>
                <c:pt idx="6">
                  <c:v>0.47912942184051599</c:v>
                </c:pt>
                <c:pt idx="7">
                  <c:v>0.60639817451690303</c:v>
                </c:pt>
                <c:pt idx="8">
                  <c:v>0.61388457173316102</c:v>
                </c:pt>
                <c:pt idx="9">
                  <c:v>0.65880295503070896</c:v>
                </c:pt>
                <c:pt idx="10">
                  <c:v>0.711207735544516</c:v>
                </c:pt>
                <c:pt idx="11">
                  <c:v>0.786071707707096</c:v>
                </c:pt>
                <c:pt idx="12">
                  <c:v>0.83847648822090304</c:v>
                </c:pt>
                <c:pt idx="13">
                  <c:v>0.89088126873470896</c:v>
                </c:pt>
                <c:pt idx="14">
                  <c:v>0.90585406316722505</c:v>
                </c:pt>
                <c:pt idx="15">
                  <c:v>0.98820443254606405</c:v>
                </c:pt>
                <c:pt idx="16">
                  <c:v>1.0031772269785799</c:v>
                </c:pt>
                <c:pt idx="17">
                  <c:v>1.0630684047086441</c:v>
                </c:pt>
                <c:pt idx="18">
                  <c:v>1.0331228158436121</c:v>
                </c:pt>
                <c:pt idx="19">
                  <c:v>0.99569082976232204</c:v>
                </c:pt>
                <c:pt idx="20">
                  <c:v>1.070554801924902</c:v>
                </c:pt>
                <c:pt idx="21">
                  <c:v>1.107986788006192</c:v>
                </c:pt>
                <c:pt idx="22">
                  <c:v>1.145418774087483</c:v>
                </c:pt>
                <c:pt idx="23">
                  <c:v>1.1603915685199999</c:v>
                </c:pt>
                <c:pt idx="24">
                  <c:v>1.100500390789934</c:v>
                </c:pt>
                <c:pt idx="25">
                  <c:v>1.0406092130598701</c:v>
                </c:pt>
                <c:pt idx="26">
                  <c:v>1.070554801924902</c:v>
                </c:pt>
                <c:pt idx="27">
                  <c:v>1.1678779657362579</c:v>
                </c:pt>
                <c:pt idx="28">
                  <c:v>1.1154731852224511</c:v>
                </c:pt>
                <c:pt idx="29">
                  <c:v>1.1154731852224511</c:v>
                </c:pt>
                <c:pt idx="30">
                  <c:v>1.1828507601687741</c:v>
                </c:pt>
                <c:pt idx="31">
                  <c:v>1.2127963490338061</c:v>
                </c:pt>
                <c:pt idx="32">
                  <c:v>1.2053099518175481</c:v>
                </c:pt>
                <c:pt idx="33">
                  <c:v>1.23525554068258</c:v>
                </c:pt>
                <c:pt idx="34">
                  <c:v>1.3101195128451599</c:v>
                </c:pt>
                <c:pt idx="35">
                  <c:v>1.287660321196386</c:v>
                </c:pt>
                <c:pt idx="36">
                  <c:v>1.4149290738727729</c:v>
                </c:pt>
                <c:pt idx="37">
                  <c:v>1.4373882655215471</c:v>
                </c:pt>
                <c:pt idx="38">
                  <c:v>1.4598474571703211</c:v>
                </c:pt>
                <c:pt idx="39">
                  <c:v>1.632034593144257</c:v>
                </c:pt>
                <c:pt idx="40">
                  <c:v>1.721871359739354</c:v>
                </c:pt>
                <c:pt idx="41">
                  <c:v>1.8641129068482569</c:v>
                </c:pt>
                <c:pt idx="42">
                  <c:v>1.9240040845783211</c:v>
                </c:pt>
                <c:pt idx="43">
                  <c:v>2.0662456316872229</c:v>
                </c:pt>
                <c:pt idx="44">
                  <c:v>2.2234599732286431</c:v>
                </c:pt>
                <c:pt idx="45">
                  <c:v>2.4555382869326432</c:v>
                </c:pt>
                <c:pt idx="46">
                  <c:v>2.5229158618789662</c:v>
                </c:pt>
                <c:pt idx="47">
                  <c:v>2.7699669700154819</c:v>
                </c:pt>
                <c:pt idx="48">
                  <c:v>3.0769092558820632</c:v>
                </c:pt>
                <c:pt idx="49">
                  <c:v>3.7581714025615458</c:v>
                </c:pt>
                <c:pt idx="50">
                  <c:v>4.0351680995630952</c:v>
                </c:pt>
                <c:pt idx="51">
                  <c:v>3.9752769218330282</c:v>
                </c:pt>
                <c:pt idx="52">
                  <c:v>4.4020015631597387</c:v>
                </c:pt>
                <c:pt idx="53">
                  <c:v>4.7613486295401266</c:v>
                </c:pt>
                <c:pt idx="54">
                  <c:v>5.1656140792180576</c:v>
                </c:pt>
                <c:pt idx="55">
                  <c:v>5.8468762258975442</c:v>
                </c:pt>
                <c:pt idx="56">
                  <c:v>6.1238729228990918</c:v>
                </c:pt>
                <c:pt idx="57">
                  <c:v>6.4158424143331576</c:v>
                </c:pt>
                <c:pt idx="58">
                  <c:v>6.6778663169021888</c:v>
                </c:pt>
                <c:pt idx="59">
                  <c:v>6.9324038222549627</c:v>
                </c:pt>
                <c:pt idx="60">
                  <c:v>7.4190196413117366</c:v>
                </c:pt>
                <c:pt idx="61">
                  <c:v>7.980499432531091</c:v>
                </c:pt>
                <c:pt idx="62">
                  <c:v>8.2574961295326403</c:v>
                </c:pt>
                <c:pt idx="63">
                  <c:v>8.36979208777651</c:v>
                </c:pt>
                <c:pt idx="64">
                  <c:v>8.8863534956983177</c:v>
                </c:pt>
                <c:pt idx="65">
                  <c:v>9.0061358511584473</c:v>
                </c:pt>
                <c:pt idx="66">
                  <c:v>9.5376700535127679</c:v>
                </c:pt>
                <c:pt idx="67">
                  <c:v>9.3505101231063161</c:v>
                </c:pt>
                <c:pt idx="68">
                  <c:v>9.8595851338118674</c:v>
                </c:pt>
                <c:pt idx="69">
                  <c:v>9.7847211616492817</c:v>
                </c:pt>
                <c:pt idx="70">
                  <c:v>9.5825884368103171</c:v>
                </c:pt>
                <c:pt idx="71">
                  <c:v>9.60504762845909</c:v>
                </c:pt>
                <c:pt idx="72">
                  <c:v>10.09914984473212</c:v>
                </c:pt>
                <c:pt idx="73">
                  <c:v>10.144068228029671</c:v>
                </c:pt>
                <c:pt idx="74">
                  <c:v>10.323741761219861</c:v>
                </c:pt>
                <c:pt idx="75">
                  <c:v>10.301282569571089</c:v>
                </c:pt>
                <c:pt idx="76">
                  <c:v>10.144068228029671</c:v>
                </c:pt>
                <c:pt idx="77">
                  <c:v>10.24139139184102</c:v>
                </c:pt>
                <c:pt idx="78">
                  <c:v>10.08417705029961</c:v>
                </c:pt>
                <c:pt idx="79">
                  <c:v>9.7697483672167671</c:v>
                </c:pt>
                <c:pt idx="80">
                  <c:v>9.5900748340265736</c:v>
                </c:pt>
                <c:pt idx="81">
                  <c:v>9.2157549732136701</c:v>
                </c:pt>
                <c:pt idx="82">
                  <c:v>9.3205645342412868</c:v>
                </c:pt>
                <c:pt idx="83">
                  <c:v>9.2382141648624412</c:v>
                </c:pt>
                <c:pt idx="84">
                  <c:v>8.7366255513731534</c:v>
                </c:pt>
                <c:pt idx="85">
                  <c:v>8.3173873072627043</c:v>
                </c:pt>
                <c:pt idx="86">
                  <c:v>7.9879858297473456</c:v>
                </c:pt>
                <c:pt idx="87">
                  <c:v>7.56126118842064</c:v>
                </c:pt>
                <c:pt idx="88">
                  <c:v>7.3142100802841226</c:v>
                </c:pt>
                <c:pt idx="89">
                  <c:v>7.2842644914190924</c:v>
                </c:pt>
                <c:pt idx="90">
                  <c:v>7.4489652301767686</c:v>
                </c:pt>
                <c:pt idx="91">
                  <c:v>7.4190196413117366</c:v>
                </c:pt>
                <c:pt idx="92">
                  <c:v>7.0896181637963824</c:v>
                </c:pt>
                <c:pt idx="93">
                  <c:v>6.8949718361736716</c:v>
                </c:pt>
                <c:pt idx="94">
                  <c:v>6.7302710974159954</c:v>
                </c:pt>
                <c:pt idx="95">
                  <c:v>6.5805431530908338</c:v>
                </c:pt>
                <c:pt idx="96">
                  <c:v>6.4308152087656714</c:v>
                </c:pt>
                <c:pt idx="97">
                  <c:v>6.4008696199006421</c:v>
                </c:pt>
                <c:pt idx="98">
                  <c:v>6.2137096894941903</c:v>
                </c:pt>
                <c:pt idx="99">
                  <c:v>6.1687913061966393</c:v>
                </c:pt>
                <c:pt idx="100">
                  <c:v>6.0864409368178016</c:v>
                </c:pt>
                <c:pt idx="101">
                  <c:v>5.9966041702227058</c:v>
                </c:pt>
                <c:pt idx="102">
                  <c:v>5.8094442398162531</c:v>
                </c:pt>
                <c:pt idx="103">
                  <c:v>5.7046346787886399</c:v>
                </c:pt>
                <c:pt idx="104">
                  <c:v>5.7720122537349638</c:v>
                </c:pt>
                <c:pt idx="105">
                  <c:v>5.6746890899236098</c:v>
                </c:pt>
                <c:pt idx="106">
                  <c:v>5.5923387205447703</c:v>
                </c:pt>
                <c:pt idx="107">
                  <c:v>5.5249611455984464</c:v>
                </c:pt>
                <c:pt idx="108">
                  <c:v>5.3527740096245111</c:v>
                </c:pt>
                <c:pt idx="109">
                  <c:v>5.2853964346781899</c:v>
                </c:pt>
                <c:pt idx="110">
                  <c:v>5.2479644485968979</c:v>
                </c:pt>
                <c:pt idx="111">
                  <c:v>5.1880732708668349</c:v>
                </c:pt>
                <c:pt idx="112">
                  <c:v>5.2779100374619308</c:v>
                </c:pt>
                <c:pt idx="113">
                  <c:v>5.2030460652993504</c:v>
                </c:pt>
                <c:pt idx="114">
                  <c:v>5.2105324625156086</c:v>
                </c:pt>
                <c:pt idx="115">
                  <c:v>5.0757773126229653</c:v>
                </c:pt>
                <c:pt idx="116">
                  <c:v>5.1506412847855447</c:v>
                </c:pt>
                <c:pt idx="117">
                  <c:v>5.3003692291107063</c:v>
                </c:pt>
                <c:pt idx="118">
                  <c:v>5.4051787901383204</c:v>
                </c:pt>
                <c:pt idx="119">
                  <c:v>5.3452876124082529</c:v>
                </c:pt>
                <c:pt idx="120">
                  <c:v>5.3003692291107063</c:v>
                </c:pt>
                <c:pt idx="121">
                  <c:v>5.2105324625156086</c:v>
                </c:pt>
                <c:pt idx="122">
                  <c:v>4.9859405460278667</c:v>
                </c:pt>
                <c:pt idx="123">
                  <c:v>5.0383453265416751</c:v>
                </c:pt>
                <c:pt idx="124">
                  <c:v>5.2329916541643833</c:v>
                </c:pt>
                <c:pt idx="125">
                  <c:v>5.382719598489544</c:v>
                </c:pt>
                <c:pt idx="126">
                  <c:v>5.3003692291107063</c:v>
                </c:pt>
                <c:pt idx="127">
                  <c:v>5.2180188597318677</c:v>
                </c:pt>
                <c:pt idx="128">
                  <c:v>5.2629372430294143</c:v>
                </c:pt>
                <c:pt idx="129">
                  <c:v>5.3303148179757356</c:v>
                </c:pt>
                <c:pt idx="130">
                  <c:v>5.2180188597318677</c:v>
                </c:pt>
                <c:pt idx="131">
                  <c:v>5.2554508458131579</c:v>
                </c:pt>
                <c:pt idx="132">
                  <c:v>5.4426107762196096</c:v>
                </c:pt>
                <c:pt idx="133">
                  <c:v>5.4351243790033514</c:v>
                </c:pt>
                <c:pt idx="134">
                  <c:v>5.0982365042717381</c:v>
                </c:pt>
                <c:pt idx="135">
                  <c:v>5.0158861348928996</c:v>
                </c:pt>
                <c:pt idx="136">
                  <c:v>4.9485085599465766</c:v>
                </c:pt>
                <c:pt idx="137">
                  <c:v>4.8586717933514807</c:v>
                </c:pt>
                <c:pt idx="138">
                  <c:v>4.828726204486447</c:v>
                </c:pt>
                <c:pt idx="139">
                  <c:v>4.7912942184051577</c:v>
                </c:pt>
                <c:pt idx="140">
                  <c:v>4.7164302462425756</c:v>
                </c:pt>
                <c:pt idx="141">
                  <c:v>4.7164302462425756</c:v>
                </c:pt>
                <c:pt idx="142">
                  <c:v>4.6864846573775427</c:v>
                </c:pt>
                <c:pt idx="143">
                  <c:v>4.5292703158361274</c:v>
                </c:pt>
                <c:pt idx="144">
                  <c:v>4.409487960375996</c:v>
                </c:pt>
                <c:pt idx="145">
                  <c:v>4.4394335492410297</c:v>
                </c:pt>
                <c:pt idx="146">
                  <c:v>4.5517295074849002</c:v>
                </c:pt>
                <c:pt idx="147">
                  <c:v>4.4469199464572862</c:v>
                </c:pt>
                <c:pt idx="148">
                  <c:v>4.2447872216183189</c:v>
                </c:pt>
                <c:pt idx="149">
                  <c:v>4.1998688383207696</c:v>
                </c:pt>
                <c:pt idx="150">
                  <c:v>4.1923824411045123</c:v>
                </c:pt>
                <c:pt idx="151">
                  <c:v>4.1474640578069639</c:v>
                </c:pt>
                <c:pt idx="152">
                  <c:v>4.3121647965646419</c:v>
                </c:pt>
                <c:pt idx="153">
                  <c:v>4.3795423715109649</c:v>
                </c:pt>
                <c:pt idx="154">
                  <c:v>4.3645695770784467</c:v>
                </c:pt>
                <c:pt idx="155">
                  <c:v>4.4020015631597387</c:v>
                </c:pt>
                <c:pt idx="156">
                  <c:v>4.1998688383207696</c:v>
                </c:pt>
                <c:pt idx="157">
                  <c:v>4.1998688383207696</c:v>
                </c:pt>
                <c:pt idx="158">
                  <c:v>4.0875728800768991</c:v>
                </c:pt>
                <c:pt idx="159">
                  <c:v>4.0651136884281263</c:v>
                </c:pt>
                <c:pt idx="160">
                  <c:v>4.0651136884281263</c:v>
                </c:pt>
                <c:pt idx="161">
                  <c:v>4.1250048661581884</c:v>
                </c:pt>
                <c:pt idx="162">
                  <c:v>4.057627291211868</c:v>
                </c:pt>
                <c:pt idx="163">
                  <c:v>4.057627291211868</c:v>
                </c:pt>
                <c:pt idx="164">
                  <c:v>4.0127089079143197</c:v>
                </c:pt>
                <c:pt idx="165">
                  <c:v>3.937844935751738</c:v>
                </c:pt>
                <c:pt idx="166">
                  <c:v>3.9827633190492868</c:v>
                </c:pt>
                <c:pt idx="167">
                  <c:v>3.990249716265545</c:v>
                </c:pt>
                <c:pt idx="168">
                  <c:v>3.9453313329679971</c:v>
                </c:pt>
                <c:pt idx="169">
                  <c:v>3.8480081691566421</c:v>
                </c:pt>
                <c:pt idx="170">
                  <c:v>3.6458754443176749</c:v>
                </c:pt>
                <c:pt idx="171">
                  <c:v>3.518606691641287</c:v>
                </c:pt>
                <c:pt idx="172">
                  <c:v>3.406310733397417</c:v>
                </c:pt>
                <c:pt idx="173">
                  <c:v>3.436256322262448</c:v>
                </c:pt>
                <c:pt idx="174">
                  <c:v>3.4587155139112231</c:v>
                </c:pt>
                <c:pt idx="175">
                  <c:v>3.3613923500998681</c:v>
                </c:pt>
                <c:pt idx="176">
                  <c:v>3.391337938964901</c:v>
                </c:pt>
                <c:pt idx="177">
                  <c:v>3.3314467612348362</c:v>
                </c:pt>
                <c:pt idx="178">
                  <c:v>3.3389331584510948</c:v>
                </c:pt>
                <c:pt idx="179">
                  <c:v>3.27904198072103</c:v>
                </c:pt>
                <c:pt idx="180">
                  <c:v>3.323960364018578</c:v>
                </c:pt>
                <c:pt idx="181">
                  <c:v>3.4212835278299329</c:v>
                </c:pt>
                <c:pt idx="182">
                  <c:v>3.4137971306136752</c:v>
                </c:pt>
                <c:pt idx="183">
                  <c:v>3.4662019111274809</c:v>
                </c:pt>
                <c:pt idx="184">
                  <c:v>3.5635250749388359</c:v>
                </c:pt>
                <c:pt idx="185">
                  <c:v>3.4437427194787071</c:v>
                </c:pt>
                <c:pt idx="186">
                  <c:v>3.4587155139112231</c:v>
                </c:pt>
                <c:pt idx="187">
                  <c:v>3.4587155139112231</c:v>
                </c:pt>
                <c:pt idx="188">
                  <c:v>3.4512291166949649</c:v>
                </c:pt>
                <c:pt idx="189">
                  <c:v>3.4587155139112231</c:v>
                </c:pt>
                <c:pt idx="190">
                  <c:v>3.5560386777225781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EE-42F3-8C81-09F32CCF37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68108512"/>
        <c:axId val="-168817104"/>
      </c:lineChart>
      <c:dateAx>
        <c:axId val="-168108512"/>
        <c:scaling>
          <c:orientation val="minMax"/>
          <c:max val="44266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58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168817104"/>
        <c:crosses val="autoZero"/>
        <c:auto val="1"/>
        <c:lblOffset val="100"/>
        <c:baseTimeUnit val="days"/>
        <c:majorUnit val="7"/>
        <c:majorTimeUnit val="days"/>
      </c:dateAx>
      <c:valAx>
        <c:axId val="-168817104"/>
        <c:scaling>
          <c:orientation val="minMax"/>
          <c:max val="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16810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331510545052298E-2"/>
          <c:y val="1.4491571451059899E-2"/>
          <c:w val="0.46733265798111101"/>
          <c:h val="0.1159772320388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315100534345195E-2"/>
          <c:y val="8.4790383075227405E-2"/>
          <c:w val="0.93702381991981598"/>
          <c:h val="0.68193131447692901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 Distretto - 01 - VENTIMIGLIESE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Foglio1!$A$2:$A$64</c:f>
              <c:strCache>
                <c:ptCount val="63"/>
                <c:pt idx="0">
                  <c:v>07/01/2021</c:v>
                </c:pt>
                <c:pt idx="1">
                  <c:v>08/01/2021</c:v>
                </c:pt>
                <c:pt idx="2">
                  <c:v>09/01/2021</c:v>
                </c:pt>
                <c:pt idx="3">
                  <c:v>10/01/2021</c:v>
                </c:pt>
                <c:pt idx="4">
                  <c:v>11/01/2021</c:v>
                </c:pt>
                <c:pt idx="5">
                  <c:v>12/01/2021</c:v>
                </c:pt>
                <c:pt idx="6">
                  <c:v>13/01/2021</c:v>
                </c:pt>
                <c:pt idx="7">
                  <c:v>14/01/2021</c:v>
                </c:pt>
                <c:pt idx="8">
                  <c:v>15/01/2021</c:v>
                </c:pt>
                <c:pt idx="9">
                  <c:v>16/01/2021</c:v>
                </c:pt>
                <c:pt idx="10">
                  <c:v>17/01/2021</c:v>
                </c:pt>
                <c:pt idx="11">
                  <c:v>18/01/2021</c:v>
                </c:pt>
                <c:pt idx="12">
                  <c:v>19/01/2021</c:v>
                </c:pt>
                <c:pt idx="13">
                  <c:v>20/01/2021</c:v>
                </c:pt>
                <c:pt idx="14">
                  <c:v>21/01/2021</c:v>
                </c:pt>
                <c:pt idx="15">
                  <c:v>22/01/2021</c:v>
                </c:pt>
                <c:pt idx="16">
                  <c:v>23/01/2021</c:v>
                </c:pt>
                <c:pt idx="17">
                  <c:v>24/01/2021</c:v>
                </c:pt>
                <c:pt idx="18">
                  <c:v>25/01/2021</c:v>
                </c:pt>
                <c:pt idx="19">
                  <c:v>26/01/2021</c:v>
                </c:pt>
                <c:pt idx="20">
                  <c:v>27/01/2021</c:v>
                </c:pt>
                <c:pt idx="21">
                  <c:v>28/01/2021</c:v>
                </c:pt>
                <c:pt idx="22">
                  <c:v>29/01/2021</c:v>
                </c:pt>
                <c:pt idx="23">
                  <c:v>30/01/2021</c:v>
                </c:pt>
                <c:pt idx="24">
                  <c:v>31/01/2021</c:v>
                </c:pt>
                <c:pt idx="25">
                  <c:v>01/02/2021</c:v>
                </c:pt>
                <c:pt idx="26">
                  <c:v>02/02/2021</c:v>
                </c:pt>
                <c:pt idx="27">
                  <c:v>03/02/2021</c:v>
                </c:pt>
                <c:pt idx="28">
                  <c:v>04/02/2021</c:v>
                </c:pt>
                <c:pt idx="29">
                  <c:v>05/02/2021</c:v>
                </c:pt>
                <c:pt idx="30">
                  <c:v>06/02/2021</c:v>
                </c:pt>
                <c:pt idx="31">
                  <c:v>07/02/2021</c:v>
                </c:pt>
                <c:pt idx="32">
                  <c:v>08/02/2021</c:v>
                </c:pt>
                <c:pt idx="33">
                  <c:v>09/02/2021</c:v>
                </c:pt>
                <c:pt idx="34">
                  <c:v>10/02/2021</c:v>
                </c:pt>
                <c:pt idx="35">
                  <c:v>11/02/2021</c:v>
                </c:pt>
                <c:pt idx="36">
                  <c:v>12/02/2021</c:v>
                </c:pt>
                <c:pt idx="37">
                  <c:v>13/02/2021</c:v>
                </c:pt>
                <c:pt idx="38">
                  <c:v>14/02/2021</c:v>
                </c:pt>
                <c:pt idx="39">
                  <c:v>15/02/2021</c:v>
                </c:pt>
                <c:pt idx="40">
                  <c:v>16/02/2021</c:v>
                </c:pt>
                <c:pt idx="41">
                  <c:v>17/02/2021</c:v>
                </c:pt>
                <c:pt idx="42">
                  <c:v>18/02/2021</c:v>
                </c:pt>
                <c:pt idx="43">
                  <c:v>19/02/2021</c:v>
                </c:pt>
                <c:pt idx="44">
                  <c:v>20/02/2021</c:v>
                </c:pt>
                <c:pt idx="45">
                  <c:v>21/02/2021</c:v>
                </c:pt>
                <c:pt idx="46">
                  <c:v>22/02/2021</c:v>
                </c:pt>
                <c:pt idx="47">
                  <c:v>23/02/2021</c:v>
                </c:pt>
                <c:pt idx="48">
                  <c:v>24/02/2021</c:v>
                </c:pt>
                <c:pt idx="49">
                  <c:v>25/02/2021</c:v>
                </c:pt>
                <c:pt idx="50">
                  <c:v>26/02/2021</c:v>
                </c:pt>
                <c:pt idx="51">
                  <c:v>27/02/2021</c:v>
                </c:pt>
                <c:pt idx="52">
                  <c:v>28/02/2021</c:v>
                </c:pt>
                <c:pt idx="53">
                  <c:v>01/03/2021</c:v>
                </c:pt>
                <c:pt idx="54">
                  <c:v>02/03/2021</c:v>
                </c:pt>
                <c:pt idx="55">
                  <c:v>03/03/2021</c:v>
                </c:pt>
                <c:pt idx="56">
                  <c:v>04/03/2021</c:v>
                </c:pt>
                <c:pt idx="57">
                  <c:v>05/03/2021</c:v>
                </c:pt>
                <c:pt idx="58">
                  <c:v>06/03/2021</c:v>
                </c:pt>
                <c:pt idx="59">
                  <c:v>07/03/2021</c:v>
                </c:pt>
                <c:pt idx="60">
                  <c:v>08/03/2021</c:v>
                </c:pt>
                <c:pt idx="61">
                  <c:v>09/03/2021</c:v>
                </c:pt>
                <c:pt idx="62">
                  <c:v>10/03/2021</c:v>
                </c:pt>
              </c:strCache>
            </c:strRef>
          </c:cat>
          <c:val>
            <c:numRef>
              <c:f>Foglio1!$B$2:$B$64</c:f>
              <c:numCache>
                <c:formatCode>0.00</c:formatCode>
                <c:ptCount val="63"/>
                <c:pt idx="0">
                  <c:v>1.8520914679474001</c:v>
                </c:pt>
                <c:pt idx="1">
                  <c:v>1.801349235948841</c:v>
                </c:pt>
                <c:pt idx="2">
                  <c:v>2.4102560199315479</c:v>
                </c:pt>
                <c:pt idx="3">
                  <c:v>2.5624827159272252</c:v>
                </c:pt>
                <c:pt idx="4">
                  <c:v>2.5371115999279472</c:v>
                </c:pt>
                <c:pt idx="5">
                  <c:v>2.5371115999279472</c:v>
                </c:pt>
                <c:pt idx="6">
                  <c:v>2.5624827159272252</c:v>
                </c:pt>
                <c:pt idx="7">
                  <c:v>2.6893382959236232</c:v>
                </c:pt>
                <c:pt idx="8">
                  <c:v>2.5371115999279472</c:v>
                </c:pt>
                <c:pt idx="9">
                  <c:v>2.3087715559344311</c:v>
                </c:pt>
                <c:pt idx="10">
                  <c:v>2.0043181639430769</c:v>
                </c:pt>
                <c:pt idx="11">
                  <c:v>2.0296892799423571</c:v>
                </c:pt>
                <c:pt idx="12">
                  <c:v>2.0804315119409158</c:v>
                </c:pt>
                <c:pt idx="13">
                  <c:v>2.1565448599387542</c:v>
                </c:pt>
                <c:pt idx="14">
                  <c:v>2.3341426719337099</c:v>
                </c:pt>
                <c:pt idx="15">
                  <c:v>2.5117404839286661</c:v>
                </c:pt>
                <c:pt idx="16">
                  <c:v>2.7400805279221818</c:v>
                </c:pt>
                <c:pt idx="17">
                  <c:v>3.2728739639070499</c:v>
                </c:pt>
                <c:pt idx="18">
                  <c:v>3.2982450799063301</c:v>
                </c:pt>
                <c:pt idx="19">
                  <c:v>3.0699050359128139</c:v>
                </c:pt>
                <c:pt idx="20">
                  <c:v>3.6534407038962429</c:v>
                </c:pt>
                <c:pt idx="21">
                  <c:v>4.0340074438854341</c:v>
                </c:pt>
                <c:pt idx="22">
                  <c:v>4.28771860387823</c:v>
                </c:pt>
                <c:pt idx="23">
                  <c:v>4.110120791883273</c:v>
                </c:pt>
                <c:pt idx="24">
                  <c:v>4.2116052558803903</c:v>
                </c:pt>
                <c:pt idx="25">
                  <c:v>4.2116052558803903</c:v>
                </c:pt>
                <c:pt idx="26">
                  <c:v>4.3638319518760662</c:v>
                </c:pt>
                <c:pt idx="27">
                  <c:v>3.932522979888315</c:v>
                </c:pt>
                <c:pt idx="28">
                  <c:v>3.932522979888315</c:v>
                </c:pt>
                <c:pt idx="29">
                  <c:v>3.983265211886875</c:v>
                </c:pt>
                <c:pt idx="30">
                  <c:v>4.3130897198775084</c:v>
                </c:pt>
                <c:pt idx="31">
                  <c:v>4.3892030678753473</c:v>
                </c:pt>
                <c:pt idx="32">
                  <c:v>4.3892030678753473</c:v>
                </c:pt>
                <c:pt idx="33">
                  <c:v>4.7443986918652596</c:v>
                </c:pt>
                <c:pt idx="34">
                  <c:v>4.9473676198594942</c:v>
                </c:pt>
                <c:pt idx="35">
                  <c:v>4.5668008798703026</c:v>
                </c:pt>
                <c:pt idx="36">
                  <c:v>4.3130897198775084</c:v>
                </c:pt>
                <c:pt idx="37">
                  <c:v>4.439945299873906</c:v>
                </c:pt>
                <c:pt idx="38">
                  <c:v>4.2031482172139638</c:v>
                </c:pt>
                <c:pt idx="39">
                  <c:v>4.0593785598847143</c:v>
                </c:pt>
                <c:pt idx="40">
                  <c:v>4.1608630238818307</c:v>
                </c:pt>
                <c:pt idx="41">
                  <c:v>4.3638319518760662</c:v>
                </c:pt>
                <c:pt idx="42">
                  <c:v>4.4906875318724637</c:v>
                </c:pt>
                <c:pt idx="43">
                  <c:v>4.8458831558623769</c:v>
                </c:pt>
                <c:pt idx="44">
                  <c:v>4.4653164158731862</c:v>
                </c:pt>
                <c:pt idx="45">
                  <c:v>4.8712542718616563</c:v>
                </c:pt>
                <c:pt idx="46">
                  <c:v>4.8458831558623769</c:v>
                </c:pt>
                <c:pt idx="47">
                  <c:v>4.9981098518580529</c:v>
                </c:pt>
                <c:pt idx="48">
                  <c:v>4.439945299873906</c:v>
                </c:pt>
                <c:pt idx="49">
                  <c:v>4.7190275758659794</c:v>
                </c:pt>
                <c:pt idx="50">
                  <c:v>4.7443986918652596</c:v>
                </c:pt>
                <c:pt idx="51">
                  <c:v>4.8966250000000002</c:v>
                </c:pt>
                <c:pt idx="52">
                  <c:v>4.6936559999999989</c:v>
                </c:pt>
                <c:pt idx="53">
                  <c:v>4.7190279999999998</c:v>
                </c:pt>
                <c:pt idx="54">
                  <c:v>4.3130897198775084</c:v>
                </c:pt>
                <c:pt idx="55">
                  <c:v>4.7190275758659794</c:v>
                </c:pt>
                <c:pt idx="56">
                  <c:v>4.4653164158731862</c:v>
                </c:pt>
                <c:pt idx="57">
                  <c:v>3.9578940958875961</c:v>
                </c:pt>
                <c:pt idx="58">
                  <c:v>3.8056673998919188</c:v>
                </c:pt>
                <c:pt idx="59">
                  <c:v>3.577327355898404</c:v>
                </c:pt>
                <c:pt idx="60">
                  <c:v>3.526585123899844</c:v>
                </c:pt>
                <c:pt idx="61">
                  <c:v>3.4504717759020069</c:v>
                </c:pt>
                <c:pt idx="62">
                  <c:v>2.8923072239178582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7A-45D6-BB2C-A86F07B1D273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 Distretto - 02 - SANREMESE</c:v>
                </c:pt>
              </c:strCache>
            </c:strRef>
          </c:tx>
          <c:spPr>
            <a:ln w="539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Foglio1!$A$2:$A$64</c:f>
              <c:strCache>
                <c:ptCount val="63"/>
                <c:pt idx="0">
                  <c:v>07/01/2021</c:v>
                </c:pt>
                <c:pt idx="1">
                  <c:v>08/01/2021</c:v>
                </c:pt>
                <c:pt idx="2">
                  <c:v>09/01/2021</c:v>
                </c:pt>
                <c:pt idx="3">
                  <c:v>10/01/2021</c:v>
                </c:pt>
                <c:pt idx="4">
                  <c:v>11/01/2021</c:v>
                </c:pt>
                <c:pt idx="5">
                  <c:v>12/01/2021</c:v>
                </c:pt>
                <c:pt idx="6">
                  <c:v>13/01/2021</c:v>
                </c:pt>
                <c:pt idx="7">
                  <c:v>14/01/2021</c:v>
                </c:pt>
                <c:pt idx="8">
                  <c:v>15/01/2021</c:v>
                </c:pt>
                <c:pt idx="9">
                  <c:v>16/01/2021</c:v>
                </c:pt>
                <c:pt idx="10">
                  <c:v>17/01/2021</c:v>
                </c:pt>
                <c:pt idx="11">
                  <c:v>18/01/2021</c:v>
                </c:pt>
                <c:pt idx="12">
                  <c:v>19/01/2021</c:v>
                </c:pt>
                <c:pt idx="13">
                  <c:v>20/01/2021</c:v>
                </c:pt>
                <c:pt idx="14">
                  <c:v>21/01/2021</c:v>
                </c:pt>
                <c:pt idx="15">
                  <c:v>22/01/2021</c:v>
                </c:pt>
                <c:pt idx="16">
                  <c:v>23/01/2021</c:v>
                </c:pt>
                <c:pt idx="17">
                  <c:v>24/01/2021</c:v>
                </c:pt>
                <c:pt idx="18">
                  <c:v>25/01/2021</c:v>
                </c:pt>
                <c:pt idx="19">
                  <c:v>26/01/2021</c:v>
                </c:pt>
                <c:pt idx="20">
                  <c:v>27/01/2021</c:v>
                </c:pt>
                <c:pt idx="21">
                  <c:v>28/01/2021</c:v>
                </c:pt>
                <c:pt idx="22">
                  <c:v>29/01/2021</c:v>
                </c:pt>
                <c:pt idx="23">
                  <c:v>30/01/2021</c:v>
                </c:pt>
                <c:pt idx="24">
                  <c:v>31/01/2021</c:v>
                </c:pt>
                <c:pt idx="25">
                  <c:v>01/02/2021</c:v>
                </c:pt>
                <c:pt idx="26">
                  <c:v>02/02/2021</c:v>
                </c:pt>
                <c:pt idx="27">
                  <c:v>03/02/2021</c:v>
                </c:pt>
                <c:pt idx="28">
                  <c:v>04/02/2021</c:v>
                </c:pt>
                <c:pt idx="29">
                  <c:v>05/02/2021</c:v>
                </c:pt>
                <c:pt idx="30">
                  <c:v>06/02/2021</c:v>
                </c:pt>
                <c:pt idx="31">
                  <c:v>07/02/2021</c:v>
                </c:pt>
                <c:pt idx="32">
                  <c:v>08/02/2021</c:v>
                </c:pt>
                <c:pt idx="33">
                  <c:v>09/02/2021</c:v>
                </c:pt>
                <c:pt idx="34">
                  <c:v>10/02/2021</c:v>
                </c:pt>
                <c:pt idx="35">
                  <c:v>11/02/2021</c:v>
                </c:pt>
                <c:pt idx="36">
                  <c:v>12/02/2021</c:v>
                </c:pt>
                <c:pt idx="37">
                  <c:v>13/02/2021</c:v>
                </c:pt>
                <c:pt idx="38">
                  <c:v>14/02/2021</c:v>
                </c:pt>
                <c:pt idx="39">
                  <c:v>15/02/2021</c:v>
                </c:pt>
                <c:pt idx="40">
                  <c:v>16/02/2021</c:v>
                </c:pt>
                <c:pt idx="41">
                  <c:v>17/02/2021</c:v>
                </c:pt>
                <c:pt idx="42">
                  <c:v>18/02/2021</c:v>
                </c:pt>
                <c:pt idx="43">
                  <c:v>19/02/2021</c:v>
                </c:pt>
                <c:pt idx="44">
                  <c:v>20/02/2021</c:v>
                </c:pt>
                <c:pt idx="45">
                  <c:v>21/02/2021</c:v>
                </c:pt>
                <c:pt idx="46">
                  <c:v>22/02/2021</c:v>
                </c:pt>
                <c:pt idx="47">
                  <c:v>23/02/2021</c:v>
                </c:pt>
                <c:pt idx="48">
                  <c:v>24/02/2021</c:v>
                </c:pt>
                <c:pt idx="49">
                  <c:v>25/02/2021</c:v>
                </c:pt>
                <c:pt idx="50">
                  <c:v>26/02/2021</c:v>
                </c:pt>
                <c:pt idx="51">
                  <c:v>27/02/2021</c:v>
                </c:pt>
                <c:pt idx="52">
                  <c:v>28/02/2021</c:v>
                </c:pt>
                <c:pt idx="53">
                  <c:v>01/03/2021</c:v>
                </c:pt>
                <c:pt idx="54">
                  <c:v>02/03/2021</c:v>
                </c:pt>
                <c:pt idx="55">
                  <c:v>03/03/2021</c:v>
                </c:pt>
                <c:pt idx="56">
                  <c:v>04/03/2021</c:v>
                </c:pt>
                <c:pt idx="57">
                  <c:v>05/03/2021</c:v>
                </c:pt>
                <c:pt idx="58">
                  <c:v>06/03/2021</c:v>
                </c:pt>
                <c:pt idx="59">
                  <c:v>07/03/2021</c:v>
                </c:pt>
                <c:pt idx="60">
                  <c:v>08/03/2021</c:v>
                </c:pt>
                <c:pt idx="61">
                  <c:v>09/03/2021</c:v>
                </c:pt>
                <c:pt idx="62">
                  <c:v>10/03/2021</c:v>
                </c:pt>
              </c:strCache>
            </c:strRef>
          </c:cat>
          <c:val>
            <c:numRef>
              <c:f>Foglio1!$C$2:$C$64</c:f>
              <c:numCache>
                <c:formatCode>0.00</c:formatCode>
                <c:ptCount val="63"/>
                <c:pt idx="0">
                  <c:v>2.2161921630559021</c:v>
                </c:pt>
                <c:pt idx="1">
                  <c:v>2.0242385111376748</c:v>
                </c:pt>
                <c:pt idx="2">
                  <c:v>2.3732451509889971</c:v>
                </c:pt>
                <c:pt idx="3">
                  <c:v>2.512847806929527</c:v>
                </c:pt>
                <c:pt idx="4">
                  <c:v>2.495397474936961</c:v>
                </c:pt>
                <c:pt idx="5">
                  <c:v>1.936986851174844</c:v>
                </c:pt>
                <c:pt idx="6">
                  <c:v>2.2510928270410342</c:v>
                </c:pt>
                <c:pt idx="7">
                  <c:v>2.774602786818019</c:v>
                </c:pt>
                <c:pt idx="8">
                  <c:v>2.7397021228328868</c:v>
                </c:pt>
                <c:pt idx="9">
                  <c:v>2.9316557747511141</c:v>
                </c:pt>
                <c:pt idx="10">
                  <c:v>2.8095034508031511</c:v>
                </c:pt>
                <c:pt idx="11">
                  <c:v>2.792053118810585</c:v>
                </c:pt>
                <c:pt idx="12">
                  <c:v>2.792053118810585</c:v>
                </c:pt>
                <c:pt idx="13">
                  <c:v>2.8095034508031511</c:v>
                </c:pt>
                <c:pt idx="14">
                  <c:v>2.8095034508031511</c:v>
                </c:pt>
                <c:pt idx="15">
                  <c:v>3.2283114186247399</c:v>
                </c:pt>
                <c:pt idx="16">
                  <c:v>3.2283114186247399</c:v>
                </c:pt>
                <c:pt idx="17">
                  <c:v>3.245761750617306</c:v>
                </c:pt>
                <c:pt idx="18">
                  <c:v>3.3504637425727029</c:v>
                </c:pt>
                <c:pt idx="19">
                  <c:v>3.542417394490931</c:v>
                </c:pt>
                <c:pt idx="20">
                  <c:v>3.5773180584760622</c:v>
                </c:pt>
                <c:pt idx="21">
                  <c:v>3.4726160665206649</c:v>
                </c:pt>
                <c:pt idx="22">
                  <c:v>3.3155630785875698</c:v>
                </c:pt>
                <c:pt idx="23">
                  <c:v>3.1061590946767752</c:v>
                </c:pt>
                <c:pt idx="24">
                  <c:v>3.3679140745652689</c:v>
                </c:pt>
                <c:pt idx="25">
                  <c:v>3.3504637425727029</c:v>
                </c:pt>
                <c:pt idx="26">
                  <c:v>3.2283114186247399</c:v>
                </c:pt>
                <c:pt idx="27">
                  <c:v>3.14105975866191</c:v>
                </c:pt>
                <c:pt idx="28">
                  <c:v>3.3679140745652689</c:v>
                </c:pt>
                <c:pt idx="29">
                  <c:v>3.14105975866191</c:v>
                </c:pt>
                <c:pt idx="30">
                  <c:v>3.14105975866191</c:v>
                </c:pt>
                <c:pt idx="31">
                  <c:v>3.0712584306916431</c:v>
                </c:pt>
                <c:pt idx="32">
                  <c:v>3.123609426669343</c:v>
                </c:pt>
                <c:pt idx="33">
                  <c:v>3.0712584306916431</c:v>
                </c:pt>
                <c:pt idx="34">
                  <c:v>3.0189074347139448</c:v>
                </c:pt>
                <c:pt idx="35">
                  <c:v>2.669900794862623</c:v>
                </c:pt>
                <c:pt idx="36">
                  <c:v>2.8269537827957181</c:v>
                </c:pt>
                <c:pt idx="37">
                  <c:v>2.7571524548254538</c:v>
                </c:pt>
                <c:pt idx="38">
                  <c:v>2.5651988029072248</c:v>
                </c:pt>
                <c:pt idx="39">
                  <c:v>2.6873511268551882</c:v>
                </c:pt>
                <c:pt idx="40">
                  <c:v>2.6175497988849239</c:v>
                </c:pt>
                <c:pt idx="41">
                  <c:v>2.7048014588477551</c:v>
                </c:pt>
                <c:pt idx="42">
                  <c:v>3.1585100906544752</c:v>
                </c:pt>
                <c:pt idx="43">
                  <c:v>3.2632120826098721</c:v>
                </c:pt>
                <c:pt idx="44">
                  <c:v>3.68202005043146</c:v>
                </c:pt>
                <c:pt idx="45">
                  <c:v>3.6645697184388939</c:v>
                </c:pt>
                <c:pt idx="46">
                  <c:v>3.6296690544537609</c:v>
                </c:pt>
                <c:pt idx="47">
                  <c:v>3.9088743663348189</c:v>
                </c:pt>
                <c:pt idx="48">
                  <c:v>4.065927354267914</c:v>
                </c:pt>
                <c:pt idx="49">
                  <c:v>4.1880796782158773</c:v>
                </c:pt>
                <c:pt idx="50">
                  <c:v>4.4498346581043711</c:v>
                </c:pt>
                <c:pt idx="51">
                  <c:v>4.3625829999999981</c:v>
                </c:pt>
                <c:pt idx="52">
                  <c:v>4.4672849999999986</c:v>
                </c:pt>
                <c:pt idx="53">
                  <c:v>4.7115900000000002</c:v>
                </c:pt>
                <c:pt idx="54">
                  <c:v>4.6592386420151648</c:v>
                </c:pt>
                <c:pt idx="55">
                  <c:v>4.8686426259259576</c:v>
                </c:pt>
                <c:pt idx="56">
                  <c:v>4.5545366500597666</c:v>
                </c:pt>
                <c:pt idx="57">
                  <c:v>4.0310266902827827</c:v>
                </c:pt>
                <c:pt idx="58">
                  <c:v>3.8390730383645542</c:v>
                </c:pt>
                <c:pt idx="59">
                  <c:v>3.7518213784017238</c:v>
                </c:pt>
                <c:pt idx="60">
                  <c:v>3.524967062498364</c:v>
                </c:pt>
                <c:pt idx="61">
                  <c:v>3.2981127465950042</c:v>
                </c:pt>
                <c:pt idx="62">
                  <c:v>2.9665564387362462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2F-41BA-9941-399EDC36661D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 Distretto - 03 - IMPERIESE</c:v>
                </c:pt>
              </c:strCache>
            </c:strRef>
          </c:tx>
          <c:spPr>
            <a:ln w="7302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Foglio1!$A$2:$A$64</c:f>
              <c:strCache>
                <c:ptCount val="63"/>
                <c:pt idx="0">
                  <c:v>07/01/2021</c:v>
                </c:pt>
                <c:pt idx="1">
                  <c:v>08/01/2021</c:v>
                </c:pt>
                <c:pt idx="2">
                  <c:v>09/01/2021</c:v>
                </c:pt>
                <c:pt idx="3">
                  <c:v>10/01/2021</c:v>
                </c:pt>
                <c:pt idx="4">
                  <c:v>11/01/2021</c:v>
                </c:pt>
                <c:pt idx="5">
                  <c:v>12/01/2021</c:v>
                </c:pt>
                <c:pt idx="6">
                  <c:v>13/01/2021</c:v>
                </c:pt>
                <c:pt idx="7">
                  <c:v>14/01/2021</c:v>
                </c:pt>
                <c:pt idx="8">
                  <c:v>15/01/2021</c:v>
                </c:pt>
                <c:pt idx="9">
                  <c:v>16/01/2021</c:v>
                </c:pt>
                <c:pt idx="10">
                  <c:v>17/01/2021</c:v>
                </c:pt>
                <c:pt idx="11">
                  <c:v>18/01/2021</c:v>
                </c:pt>
                <c:pt idx="12">
                  <c:v>19/01/2021</c:v>
                </c:pt>
                <c:pt idx="13">
                  <c:v>20/01/2021</c:v>
                </c:pt>
                <c:pt idx="14">
                  <c:v>21/01/2021</c:v>
                </c:pt>
                <c:pt idx="15">
                  <c:v>22/01/2021</c:v>
                </c:pt>
                <c:pt idx="16">
                  <c:v>23/01/2021</c:v>
                </c:pt>
                <c:pt idx="17">
                  <c:v>24/01/2021</c:v>
                </c:pt>
                <c:pt idx="18">
                  <c:v>25/01/2021</c:v>
                </c:pt>
                <c:pt idx="19">
                  <c:v>26/01/2021</c:v>
                </c:pt>
                <c:pt idx="20">
                  <c:v>27/01/2021</c:v>
                </c:pt>
                <c:pt idx="21">
                  <c:v>28/01/2021</c:v>
                </c:pt>
                <c:pt idx="22">
                  <c:v>29/01/2021</c:v>
                </c:pt>
                <c:pt idx="23">
                  <c:v>30/01/2021</c:v>
                </c:pt>
                <c:pt idx="24">
                  <c:v>31/01/2021</c:v>
                </c:pt>
                <c:pt idx="25">
                  <c:v>01/02/2021</c:v>
                </c:pt>
                <c:pt idx="26">
                  <c:v>02/02/2021</c:v>
                </c:pt>
                <c:pt idx="27">
                  <c:v>03/02/2021</c:v>
                </c:pt>
                <c:pt idx="28">
                  <c:v>04/02/2021</c:v>
                </c:pt>
                <c:pt idx="29">
                  <c:v>05/02/2021</c:v>
                </c:pt>
                <c:pt idx="30">
                  <c:v>06/02/2021</c:v>
                </c:pt>
                <c:pt idx="31">
                  <c:v>07/02/2021</c:v>
                </c:pt>
                <c:pt idx="32">
                  <c:v>08/02/2021</c:v>
                </c:pt>
                <c:pt idx="33">
                  <c:v>09/02/2021</c:v>
                </c:pt>
                <c:pt idx="34">
                  <c:v>10/02/2021</c:v>
                </c:pt>
                <c:pt idx="35">
                  <c:v>11/02/2021</c:v>
                </c:pt>
                <c:pt idx="36">
                  <c:v>12/02/2021</c:v>
                </c:pt>
                <c:pt idx="37">
                  <c:v>13/02/2021</c:v>
                </c:pt>
                <c:pt idx="38">
                  <c:v>14/02/2021</c:v>
                </c:pt>
                <c:pt idx="39">
                  <c:v>15/02/2021</c:v>
                </c:pt>
                <c:pt idx="40">
                  <c:v>16/02/2021</c:v>
                </c:pt>
                <c:pt idx="41">
                  <c:v>17/02/2021</c:v>
                </c:pt>
                <c:pt idx="42">
                  <c:v>18/02/2021</c:v>
                </c:pt>
                <c:pt idx="43">
                  <c:v>19/02/2021</c:v>
                </c:pt>
                <c:pt idx="44">
                  <c:v>20/02/2021</c:v>
                </c:pt>
                <c:pt idx="45">
                  <c:v>21/02/2021</c:v>
                </c:pt>
                <c:pt idx="46">
                  <c:v>22/02/2021</c:v>
                </c:pt>
                <c:pt idx="47">
                  <c:v>23/02/2021</c:v>
                </c:pt>
                <c:pt idx="48">
                  <c:v>24/02/2021</c:v>
                </c:pt>
                <c:pt idx="49">
                  <c:v>25/02/2021</c:v>
                </c:pt>
                <c:pt idx="50">
                  <c:v>26/02/2021</c:v>
                </c:pt>
                <c:pt idx="51">
                  <c:v>27/02/2021</c:v>
                </c:pt>
                <c:pt idx="52">
                  <c:v>28/02/2021</c:v>
                </c:pt>
                <c:pt idx="53">
                  <c:v>01/03/2021</c:v>
                </c:pt>
                <c:pt idx="54">
                  <c:v>02/03/2021</c:v>
                </c:pt>
                <c:pt idx="55">
                  <c:v>03/03/2021</c:v>
                </c:pt>
                <c:pt idx="56">
                  <c:v>04/03/2021</c:v>
                </c:pt>
                <c:pt idx="57">
                  <c:v>05/03/2021</c:v>
                </c:pt>
                <c:pt idx="58">
                  <c:v>06/03/2021</c:v>
                </c:pt>
                <c:pt idx="59">
                  <c:v>07/03/2021</c:v>
                </c:pt>
                <c:pt idx="60">
                  <c:v>08/03/2021</c:v>
                </c:pt>
                <c:pt idx="61">
                  <c:v>09/03/2021</c:v>
                </c:pt>
                <c:pt idx="62">
                  <c:v>10/03/2021</c:v>
                </c:pt>
              </c:strCache>
            </c:strRef>
          </c:cat>
          <c:val>
            <c:numRef>
              <c:f>Foglio1!$D$2:$D$64</c:f>
              <c:numCache>
                <c:formatCode>0.00</c:formatCode>
                <c:ptCount val="63"/>
                <c:pt idx="0">
                  <c:v>1.2610870570431709</c:v>
                </c:pt>
                <c:pt idx="1">
                  <c:v>1.221052547295769</c:v>
                </c:pt>
                <c:pt idx="2">
                  <c:v>1.5012941155275841</c:v>
                </c:pt>
                <c:pt idx="3">
                  <c:v>1.4212250960327799</c:v>
                </c:pt>
                <c:pt idx="4">
                  <c:v>1.4612596057801821</c:v>
                </c:pt>
                <c:pt idx="5">
                  <c:v>1.541328625274986</c:v>
                </c:pt>
                <c:pt idx="6">
                  <c:v>1.441242350906482</c:v>
                </c:pt>
                <c:pt idx="7">
                  <c:v>1.2610870570431709</c:v>
                </c:pt>
                <c:pt idx="8">
                  <c:v>1.321138821664275</c:v>
                </c:pt>
                <c:pt idx="9">
                  <c:v>1.2610870570431709</c:v>
                </c:pt>
                <c:pt idx="10">
                  <c:v>1.4012078411590789</c:v>
                </c:pt>
                <c:pt idx="11">
                  <c:v>1.361173331411677</c:v>
                </c:pt>
                <c:pt idx="12">
                  <c:v>1.1009490180535619</c:v>
                </c:pt>
                <c:pt idx="13">
                  <c:v>1.1209662729272629</c:v>
                </c:pt>
                <c:pt idx="14">
                  <c:v>1.2410698021694699</c:v>
                </c:pt>
                <c:pt idx="15">
                  <c:v>1.181018037548367</c:v>
                </c:pt>
                <c:pt idx="16">
                  <c:v>1.1409835278009639</c:v>
                </c:pt>
                <c:pt idx="17">
                  <c:v>1.06091450830616</c:v>
                </c:pt>
                <c:pt idx="18">
                  <c:v>1.1409835278009639</c:v>
                </c:pt>
                <c:pt idx="19">
                  <c:v>1.2410698021694699</c:v>
                </c:pt>
                <c:pt idx="20">
                  <c:v>1.4012078411590789</c:v>
                </c:pt>
                <c:pt idx="21">
                  <c:v>1.5213113704012859</c:v>
                </c:pt>
                <c:pt idx="22">
                  <c:v>1.6814494093908949</c:v>
                </c:pt>
                <c:pt idx="23">
                  <c:v>1.7615184288856991</c:v>
                </c:pt>
                <c:pt idx="24">
                  <c:v>1.9416737227490091</c:v>
                </c:pt>
                <c:pt idx="25">
                  <c:v>1.9016392130016071</c:v>
                </c:pt>
                <c:pt idx="26">
                  <c:v>1.9416737227490091</c:v>
                </c:pt>
                <c:pt idx="27">
                  <c:v>2.2419325458545272</c:v>
                </c:pt>
                <c:pt idx="28">
                  <c:v>2.161863526359721</c:v>
                </c:pt>
                <c:pt idx="29">
                  <c:v>2.2419325458545272</c:v>
                </c:pt>
                <c:pt idx="30">
                  <c:v>2.1818807812334242</c:v>
                </c:pt>
                <c:pt idx="31">
                  <c:v>2.0217427422438141</c:v>
                </c:pt>
                <c:pt idx="32">
                  <c:v>2.4621223494652389</c:v>
                </c:pt>
                <c:pt idx="33">
                  <c:v>2.5021568592126422</c:v>
                </c:pt>
                <c:pt idx="34">
                  <c:v>2.402070584844135</c:v>
                </c:pt>
                <c:pt idx="35">
                  <c:v>2.2419325458545272</c:v>
                </c:pt>
                <c:pt idx="36">
                  <c:v>2.5822258787074461</c:v>
                </c:pt>
                <c:pt idx="37">
                  <c:v>2.6823121530759511</c:v>
                </c:pt>
                <c:pt idx="38">
                  <c:v>2.8724760743761122</c:v>
                </c:pt>
                <c:pt idx="39">
                  <c:v>2.442105094591537</c:v>
                </c:pt>
                <c:pt idx="40">
                  <c:v>2.28196705560193</c:v>
                </c:pt>
                <c:pt idx="41">
                  <c:v>2.2018980361071239</c:v>
                </c:pt>
                <c:pt idx="42">
                  <c:v>2.3620360750967331</c:v>
                </c:pt>
                <c:pt idx="43">
                  <c:v>2.061777251991217</c:v>
                </c:pt>
                <c:pt idx="44">
                  <c:v>2.0017254873701131</c:v>
                </c:pt>
                <c:pt idx="45">
                  <c:v>2.3620360750967331</c:v>
                </c:pt>
                <c:pt idx="46">
                  <c:v>2.0217427422438141</c:v>
                </c:pt>
                <c:pt idx="47">
                  <c:v>2.28196705560193</c:v>
                </c:pt>
                <c:pt idx="48">
                  <c:v>2.2619498007282282</c:v>
                </c:pt>
                <c:pt idx="49">
                  <c:v>2.2018980361071239</c:v>
                </c:pt>
                <c:pt idx="50">
                  <c:v>2.1018117617386189</c:v>
                </c:pt>
                <c:pt idx="51">
                  <c:v>2.2219150000000001</c:v>
                </c:pt>
                <c:pt idx="52">
                  <c:v>2.1818810000000002</c:v>
                </c:pt>
                <c:pt idx="53">
                  <c:v>2.1818810000000002</c:v>
                </c:pt>
                <c:pt idx="54">
                  <c:v>2.1018117617386189</c:v>
                </c:pt>
                <c:pt idx="55">
                  <c:v>2.0217427422438141</c:v>
                </c:pt>
                <c:pt idx="56">
                  <c:v>2.2419325458545272</c:v>
                </c:pt>
                <c:pt idx="57">
                  <c:v>2.161863526359721</c:v>
                </c:pt>
                <c:pt idx="58">
                  <c:v>2.081794506864918</c:v>
                </c:pt>
                <c:pt idx="59">
                  <c:v>1.9817082324964119</c:v>
                </c:pt>
                <c:pt idx="60">
                  <c:v>1.9416737227490091</c:v>
                </c:pt>
                <c:pt idx="61">
                  <c:v>1.801552938633102</c:v>
                </c:pt>
                <c:pt idx="62">
                  <c:v>1.6614321545171939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2F-41BA-9941-399EDC36661D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LIGURIA</c:v>
                </c:pt>
              </c:strCache>
            </c:strRef>
          </c:tx>
          <c:spPr>
            <a:ln w="1270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Foglio1!$A$2:$A$64</c:f>
              <c:strCache>
                <c:ptCount val="63"/>
                <c:pt idx="0">
                  <c:v>07/01/2021</c:v>
                </c:pt>
                <c:pt idx="1">
                  <c:v>08/01/2021</c:v>
                </c:pt>
                <c:pt idx="2">
                  <c:v>09/01/2021</c:v>
                </c:pt>
                <c:pt idx="3">
                  <c:v>10/01/2021</c:v>
                </c:pt>
                <c:pt idx="4">
                  <c:v>11/01/2021</c:v>
                </c:pt>
                <c:pt idx="5">
                  <c:v>12/01/2021</c:v>
                </c:pt>
                <c:pt idx="6">
                  <c:v>13/01/2021</c:v>
                </c:pt>
                <c:pt idx="7">
                  <c:v>14/01/2021</c:v>
                </c:pt>
                <c:pt idx="8">
                  <c:v>15/01/2021</c:v>
                </c:pt>
                <c:pt idx="9">
                  <c:v>16/01/2021</c:v>
                </c:pt>
                <c:pt idx="10">
                  <c:v>17/01/2021</c:v>
                </c:pt>
                <c:pt idx="11">
                  <c:v>18/01/2021</c:v>
                </c:pt>
                <c:pt idx="12">
                  <c:v>19/01/2021</c:v>
                </c:pt>
                <c:pt idx="13">
                  <c:v>20/01/2021</c:v>
                </c:pt>
                <c:pt idx="14">
                  <c:v>21/01/2021</c:v>
                </c:pt>
                <c:pt idx="15">
                  <c:v>22/01/2021</c:v>
                </c:pt>
                <c:pt idx="16">
                  <c:v>23/01/2021</c:v>
                </c:pt>
                <c:pt idx="17">
                  <c:v>24/01/2021</c:v>
                </c:pt>
                <c:pt idx="18">
                  <c:v>25/01/2021</c:v>
                </c:pt>
                <c:pt idx="19">
                  <c:v>26/01/2021</c:v>
                </c:pt>
                <c:pt idx="20">
                  <c:v>27/01/2021</c:v>
                </c:pt>
                <c:pt idx="21">
                  <c:v>28/01/2021</c:v>
                </c:pt>
                <c:pt idx="22">
                  <c:v>29/01/2021</c:v>
                </c:pt>
                <c:pt idx="23">
                  <c:v>30/01/2021</c:v>
                </c:pt>
                <c:pt idx="24">
                  <c:v>31/01/2021</c:v>
                </c:pt>
                <c:pt idx="25">
                  <c:v>01/02/2021</c:v>
                </c:pt>
                <c:pt idx="26">
                  <c:v>02/02/2021</c:v>
                </c:pt>
                <c:pt idx="27">
                  <c:v>03/02/2021</c:v>
                </c:pt>
                <c:pt idx="28">
                  <c:v>04/02/2021</c:v>
                </c:pt>
                <c:pt idx="29">
                  <c:v>05/02/2021</c:v>
                </c:pt>
                <c:pt idx="30">
                  <c:v>06/02/2021</c:v>
                </c:pt>
                <c:pt idx="31">
                  <c:v>07/02/2021</c:v>
                </c:pt>
                <c:pt idx="32">
                  <c:v>08/02/2021</c:v>
                </c:pt>
                <c:pt idx="33">
                  <c:v>09/02/2021</c:v>
                </c:pt>
                <c:pt idx="34">
                  <c:v>10/02/2021</c:v>
                </c:pt>
                <c:pt idx="35">
                  <c:v>11/02/2021</c:v>
                </c:pt>
                <c:pt idx="36">
                  <c:v>12/02/2021</c:v>
                </c:pt>
                <c:pt idx="37">
                  <c:v>13/02/2021</c:v>
                </c:pt>
                <c:pt idx="38">
                  <c:v>14/02/2021</c:v>
                </c:pt>
                <c:pt idx="39">
                  <c:v>15/02/2021</c:v>
                </c:pt>
                <c:pt idx="40">
                  <c:v>16/02/2021</c:v>
                </c:pt>
                <c:pt idx="41">
                  <c:v>17/02/2021</c:v>
                </c:pt>
                <c:pt idx="42">
                  <c:v>18/02/2021</c:v>
                </c:pt>
                <c:pt idx="43">
                  <c:v>19/02/2021</c:v>
                </c:pt>
                <c:pt idx="44">
                  <c:v>20/02/2021</c:v>
                </c:pt>
                <c:pt idx="45">
                  <c:v>21/02/2021</c:v>
                </c:pt>
                <c:pt idx="46">
                  <c:v>22/02/2021</c:v>
                </c:pt>
                <c:pt idx="47">
                  <c:v>23/02/2021</c:v>
                </c:pt>
                <c:pt idx="48">
                  <c:v>24/02/2021</c:v>
                </c:pt>
                <c:pt idx="49">
                  <c:v>25/02/2021</c:v>
                </c:pt>
                <c:pt idx="50">
                  <c:v>26/02/2021</c:v>
                </c:pt>
                <c:pt idx="51">
                  <c:v>27/02/2021</c:v>
                </c:pt>
                <c:pt idx="52">
                  <c:v>28/02/2021</c:v>
                </c:pt>
                <c:pt idx="53">
                  <c:v>01/03/2021</c:v>
                </c:pt>
                <c:pt idx="54">
                  <c:v>02/03/2021</c:v>
                </c:pt>
                <c:pt idx="55">
                  <c:v>03/03/2021</c:v>
                </c:pt>
                <c:pt idx="56">
                  <c:v>04/03/2021</c:v>
                </c:pt>
                <c:pt idx="57">
                  <c:v>05/03/2021</c:v>
                </c:pt>
                <c:pt idx="58">
                  <c:v>06/03/2021</c:v>
                </c:pt>
                <c:pt idx="59">
                  <c:v>07/03/2021</c:v>
                </c:pt>
                <c:pt idx="60">
                  <c:v>08/03/2021</c:v>
                </c:pt>
                <c:pt idx="61">
                  <c:v>09/03/2021</c:v>
                </c:pt>
                <c:pt idx="62">
                  <c:v>10/03/2021</c:v>
                </c:pt>
              </c:strCache>
            </c:strRef>
          </c:cat>
          <c:val>
            <c:numRef>
              <c:f>Foglio1!$E$2:$E$64</c:f>
              <c:numCache>
                <c:formatCode>0.00</c:formatCode>
                <c:ptCount val="63"/>
                <c:pt idx="0">
                  <c:v>1.766192478617383</c:v>
                </c:pt>
                <c:pt idx="1">
                  <c:v>1.7494952808153279</c:v>
                </c:pt>
                <c:pt idx="2">
                  <c:v>2.037985753950835</c:v>
                </c:pt>
                <c:pt idx="3">
                  <c:v>2.1864052899691031</c:v>
                </c:pt>
                <c:pt idx="4">
                  <c:v>2.2003196214708152</c:v>
                </c:pt>
                <c:pt idx="5">
                  <c:v>2.0825116147563159</c:v>
                </c:pt>
                <c:pt idx="6">
                  <c:v>2.0982811904582568</c:v>
                </c:pt>
                <c:pt idx="7">
                  <c:v>2.1808395573684178</c:v>
                </c:pt>
                <c:pt idx="8">
                  <c:v>2.0463343528518632</c:v>
                </c:pt>
                <c:pt idx="9">
                  <c:v>1.8561718223284569</c:v>
                </c:pt>
                <c:pt idx="10">
                  <c:v>1.7170285073113321</c:v>
                </c:pt>
                <c:pt idx="11">
                  <c:v>1.75877150181647</c:v>
                </c:pt>
                <c:pt idx="12">
                  <c:v>1.731870460913159</c:v>
                </c:pt>
                <c:pt idx="13">
                  <c:v>1.6391082509017421</c:v>
                </c:pt>
                <c:pt idx="14">
                  <c:v>1.5982928784967181</c:v>
                </c:pt>
                <c:pt idx="15">
                  <c:v>1.6520949603033399</c:v>
                </c:pt>
                <c:pt idx="16">
                  <c:v>1.6363253846014001</c:v>
                </c:pt>
                <c:pt idx="17">
                  <c:v>1.6938379548084781</c:v>
                </c:pt>
                <c:pt idx="18">
                  <c:v>1.6103519657982019</c:v>
                </c:pt>
                <c:pt idx="19">
                  <c:v>1.6279767857003711</c:v>
                </c:pt>
                <c:pt idx="20">
                  <c:v>1.6131348320985439</c:v>
                </c:pt>
                <c:pt idx="21">
                  <c:v>1.7263047283124731</c:v>
                </c:pt>
                <c:pt idx="22">
                  <c:v>1.742074304014414</c:v>
                </c:pt>
                <c:pt idx="23">
                  <c:v>1.7058970421099611</c:v>
                </c:pt>
                <c:pt idx="24">
                  <c:v>1.7170285073113321</c:v>
                </c:pt>
                <c:pt idx="25">
                  <c:v>1.7003313095092769</c:v>
                </c:pt>
                <c:pt idx="26">
                  <c:v>1.676213134906309</c:v>
                </c:pt>
                <c:pt idx="27">
                  <c:v>1.6493120940029971</c:v>
                </c:pt>
                <c:pt idx="28">
                  <c:v>1.7541333913159001</c:v>
                </c:pt>
                <c:pt idx="29">
                  <c:v>1.7476400366150999</c:v>
                </c:pt>
                <c:pt idx="30">
                  <c:v>1.7652648565172691</c:v>
                </c:pt>
                <c:pt idx="31">
                  <c:v>1.8190669383238911</c:v>
                </c:pt>
                <c:pt idx="32">
                  <c:v>1.879362374831312</c:v>
                </c:pt>
                <c:pt idx="33">
                  <c:v>1.8942043284331389</c:v>
                </c:pt>
                <c:pt idx="34">
                  <c:v>2.0073742246470681</c:v>
                </c:pt>
                <c:pt idx="35">
                  <c:v>1.8487508455275441</c:v>
                </c:pt>
                <c:pt idx="36">
                  <c:v>1.8515337118278861</c:v>
                </c:pt>
                <c:pt idx="37">
                  <c:v>1.9999532478461539</c:v>
                </c:pt>
                <c:pt idx="38">
                  <c:v>1.939348603972028</c:v>
                </c:pt>
                <c:pt idx="39">
                  <c:v>1.8942043284331389</c:v>
                </c:pt>
                <c:pt idx="40">
                  <c:v>1.860809932829028</c:v>
                </c:pt>
                <c:pt idx="41">
                  <c:v>1.808863095222635</c:v>
                </c:pt>
                <c:pt idx="42" formatCode="General">
                  <c:v>1.8246326709245759</c:v>
                </c:pt>
                <c:pt idx="43">
                  <c:v>1.7726858333181821</c:v>
                </c:pt>
                <c:pt idx="44">
                  <c:v>1.825560293024689</c:v>
                </c:pt>
                <c:pt idx="45">
                  <c:v>1.8218498046242331</c:v>
                </c:pt>
                <c:pt idx="46">
                  <c:v>1.767120100717497</c:v>
                </c:pt>
                <c:pt idx="47">
                  <c:v>1.9173948809359931</c:v>
                </c:pt>
                <c:pt idx="48">
                  <c:v>1.8942043284331389</c:v>
                </c:pt>
                <c:pt idx="49">
                  <c:v>2.0036637362466112</c:v>
                </c:pt>
                <c:pt idx="50">
                  <c:v>2.0732353937551742</c:v>
                </c:pt>
                <c:pt idx="51">
                  <c:v>2.0639592000000002</c:v>
                </c:pt>
                <c:pt idx="52">
                  <c:v>2.0463344000000001</c:v>
                </c:pt>
                <c:pt idx="53">
                  <c:v>2.206812999999999</c:v>
                </c:pt>
                <c:pt idx="54">
                  <c:v>2.1669252258667049</c:v>
                </c:pt>
                <c:pt idx="55">
                  <c:v>2.2400000000000002</c:v>
                </c:pt>
                <c:pt idx="56">
                  <c:v>2.2077405982717289</c:v>
                </c:pt>
                <c:pt idx="57">
                  <c:v>2.1975367551704741</c:v>
                </c:pt>
                <c:pt idx="58">
                  <c:v>2.1251822313615678</c:v>
                </c:pt>
                <c:pt idx="59">
                  <c:v>2.2541217032774381</c:v>
                </c:pt>
                <c:pt idx="60">
                  <c:v>2.1659976037665909</c:v>
                </c:pt>
                <c:pt idx="61">
                  <c:v>2.081583992656201</c:v>
                </c:pt>
                <c:pt idx="62">
                  <c:v>2.0593210622534621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ED-49E1-A022-F7383AFC36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485951808"/>
        <c:axId val="-483608624"/>
      </c:lineChart>
      <c:dateAx>
        <c:axId val="-48595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58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483608624"/>
        <c:crosses val="autoZero"/>
        <c:auto val="0"/>
        <c:lblOffset val="100"/>
        <c:baseTimeUnit val="days"/>
        <c:majorUnit val="7"/>
      </c:dateAx>
      <c:valAx>
        <c:axId val="-483608624"/>
        <c:scaling>
          <c:orientation val="minMax"/>
          <c:max val="5.099999999999999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485951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2.65578736192719E-2"/>
          <c:w val="0.62668642010165199"/>
          <c:h val="0.223348320130679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5"/>
          <c:order val="5"/>
          <c:tx>
            <c:strRef>
              <c:f>'[1_andamento n vaccini al giorno.xlsx]dati agg 10_3'!$H$41</c:f>
              <c:strCache>
                <c:ptCount val="1"/>
                <c:pt idx="0">
                  <c:v>Totale Liguria</c:v>
                </c:pt>
              </c:strCache>
            </c:strRef>
          </c:tx>
          <c:spPr>
            <a:ln w="76200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'[1_andamento n vaccini al giorno.xlsx]dati agg 10_3'!$I$35:$BH$35</c:f>
              <c:numCache>
                <c:formatCode>m/d/yyyy</c:formatCode>
                <c:ptCount val="52"/>
                <c:pt idx="0">
                  <c:v>44218</c:v>
                </c:pt>
                <c:pt idx="1">
                  <c:v>44219</c:v>
                </c:pt>
                <c:pt idx="2">
                  <c:v>44220</c:v>
                </c:pt>
                <c:pt idx="3">
                  <c:v>44221</c:v>
                </c:pt>
                <c:pt idx="4">
                  <c:v>44222</c:v>
                </c:pt>
                <c:pt idx="5">
                  <c:v>44223</c:v>
                </c:pt>
                <c:pt idx="6">
                  <c:v>44224</c:v>
                </c:pt>
                <c:pt idx="7">
                  <c:v>44225</c:v>
                </c:pt>
                <c:pt idx="8">
                  <c:v>44226</c:v>
                </c:pt>
                <c:pt idx="9">
                  <c:v>44227</c:v>
                </c:pt>
                <c:pt idx="10">
                  <c:v>44228</c:v>
                </c:pt>
                <c:pt idx="11">
                  <c:v>44229</c:v>
                </c:pt>
                <c:pt idx="12">
                  <c:v>44230</c:v>
                </c:pt>
                <c:pt idx="13">
                  <c:v>44231</c:v>
                </c:pt>
                <c:pt idx="14">
                  <c:v>44232</c:v>
                </c:pt>
                <c:pt idx="15">
                  <c:v>44233</c:v>
                </c:pt>
                <c:pt idx="16">
                  <c:v>44234</c:v>
                </c:pt>
                <c:pt idx="17">
                  <c:v>44235</c:v>
                </c:pt>
                <c:pt idx="18">
                  <c:v>44236</c:v>
                </c:pt>
                <c:pt idx="19">
                  <c:v>44237</c:v>
                </c:pt>
                <c:pt idx="20">
                  <c:v>44238</c:v>
                </c:pt>
                <c:pt idx="21">
                  <c:v>44239</c:v>
                </c:pt>
                <c:pt idx="22">
                  <c:v>44240</c:v>
                </c:pt>
                <c:pt idx="23">
                  <c:v>44241</c:v>
                </c:pt>
                <c:pt idx="24">
                  <c:v>44242</c:v>
                </c:pt>
                <c:pt idx="25">
                  <c:v>44243</c:v>
                </c:pt>
                <c:pt idx="26">
                  <c:v>44244</c:v>
                </c:pt>
                <c:pt idx="27">
                  <c:v>44245</c:v>
                </c:pt>
                <c:pt idx="28">
                  <c:v>44246</c:v>
                </c:pt>
                <c:pt idx="29">
                  <c:v>44247</c:v>
                </c:pt>
                <c:pt idx="30">
                  <c:v>44248</c:v>
                </c:pt>
                <c:pt idx="31">
                  <c:v>44249</c:v>
                </c:pt>
                <c:pt idx="32">
                  <c:v>44250</c:v>
                </c:pt>
                <c:pt idx="33">
                  <c:v>44251</c:v>
                </c:pt>
                <c:pt idx="34">
                  <c:v>44252</c:v>
                </c:pt>
                <c:pt idx="35">
                  <c:v>44253</c:v>
                </c:pt>
                <c:pt idx="36">
                  <c:v>44254</c:v>
                </c:pt>
                <c:pt idx="37">
                  <c:v>44255</c:v>
                </c:pt>
                <c:pt idx="38">
                  <c:v>44256</c:v>
                </c:pt>
                <c:pt idx="39">
                  <c:v>44257</c:v>
                </c:pt>
                <c:pt idx="40">
                  <c:v>44258</c:v>
                </c:pt>
                <c:pt idx="41">
                  <c:v>44259</c:v>
                </c:pt>
                <c:pt idx="42">
                  <c:v>44260</c:v>
                </c:pt>
                <c:pt idx="43">
                  <c:v>44261</c:v>
                </c:pt>
                <c:pt idx="44">
                  <c:v>44262</c:v>
                </c:pt>
                <c:pt idx="45">
                  <c:v>44263</c:v>
                </c:pt>
                <c:pt idx="46">
                  <c:v>44264</c:v>
                </c:pt>
                <c:pt idx="47">
                  <c:v>44265</c:v>
                </c:pt>
                <c:pt idx="48">
                  <c:v>44266</c:v>
                </c:pt>
                <c:pt idx="49">
                  <c:v>44267</c:v>
                </c:pt>
                <c:pt idx="50">
                  <c:v>44268</c:v>
                </c:pt>
                <c:pt idx="51">
                  <c:v>44269</c:v>
                </c:pt>
              </c:numCache>
            </c:numRef>
          </c:cat>
          <c:val>
            <c:numRef>
              <c:f>'[1_andamento n vaccini al giorno.xlsx]dati agg 10_3'!$I$41:$BH$41</c:f>
              <c:numCache>
                <c:formatCode>0</c:formatCode>
                <c:ptCount val="52"/>
                <c:pt idx="1">
                  <c:v>933</c:v>
                </c:pt>
                <c:pt idx="2">
                  <c:v>833</c:v>
                </c:pt>
                <c:pt idx="3">
                  <c:v>2426</c:v>
                </c:pt>
                <c:pt idx="4">
                  <c:v>2395</c:v>
                </c:pt>
                <c:pt idx="5">
                  <c:v>1620</c:v>
                </c:pt>
                <c:pt idx="6">
                  <c:v>2871</c:v>
                </c:pt>
                <c:pt idx="7">
                  <c:v>981</c:v>
                </c:pt>
                <c:pt idx="8">
                  <c:v>3307</c:v>
                </c:pt>
                <c:pt idx="9">
                  <c:v>665</c:v>
                </c:pt>
                <c:pt idx="10">
                  <c:v>2014</c:v>
                </c:pt>
                <c:pt idx="11">
                  <c:v>2096</c:v>
                </c:pt>
                <c:pt idx="12">
                  <c:v>2394</c:v>
                </c:pt>
                <c:pt idx="13">
                  <c:v>2486</c:v>
                </c:pt>
                <c:pt idx="14">
                  <c:v>762</c:v>
                </c:pt>
                <c:pt idx="15">
                  <c:v>3120</c:v>
                </c:pt>
                <c:pt idx="16">
                  <c:v>572</c:v>
                </c:pt>
                <c:pt idx="17">
                  <c:v>1515</c:v>
                </c:pt>
                <c:pt idx="18">
                  <c:v>2723</c:v>
                </c:pt>
                <c:pt idx="19">
                  <c:v>2065</c:v>
                </c:pt>
                <c:pt idx="20">
                  <c:v>1197</c:v>
                </c:pt>
                <c:pt idx="21">
                  <c:v>2251</c:v>
                </c:pt>
                <c:pt idx="22">
                  <c:v>1508</c:v>
                </c:pt>
                <c:pt idx="23">
                  <c:v>422</c:v>
                </c:pt>
                <c:pt idx="24">
                  <c:v>1813</c:v>
                </c:pt>
                <c:pt idx="25">
                  <c:v>2110</c:v>
                </c:pt>
                <c:pt idx="26">
                  <c:v>2162</c:v>
                </c:pt>
                <c:pt idx="27">
                  <c:v>2343</c:v>
                </c:pt>
                <c:pt idx="28">
                  <c:v>2427</c:v>
                </c:pt>
                <c:pt idx="29">
                  <c:v>1422</c:v>
                </c:pt>
                <c:pt idx="30">
                  <c:v>498</c:v>
                </c:pt>
                <c:pt idx="31">
                  <c:v>2870</c:v>
                </c:pt>
                <c:pt idx="32">
                  <c:v>4813</c:v>
                </c:pt>
                <c:pt idx="33">
                  <c:v>3584</c:v>
                </c:pt>
                <c:pt idx="34">
                  <c:v>3721</c:v>
                </c:pt>
                <c:pt idx="35">
                  <c:v>4118</c:v>
                </c:pt>
                <c:pt idx="36">
                  <c:v>4160</c:v>
                </c:pt>
                <c:pt idx="37">
                  <c:v>1852</c:v>
                </c:pt>
                <c:pt idx="38">
                  <c:v>3765</c:v>
                </c:pt>
                <c:pt idx="39">
                  <c:v>5053</c:v>
                </c:pt>
                <c:pt idx="40">
                  <c:v>1829</c:v>
                </c:pt>
                <c:pt idx="41">
                  <c:v>7121</c:v>
                </c:pt>
                <c:pt idx="42">
                  <c:v>4881</c:v>
                </c:pt>
                <c:pt idx="43">
                  <c:v>3240</c:v>
                </c:pt>
                <c:pt idx="44">
                  <c:v>2088</c:v>
                </c:pt>
                <c:pt idx="45">
                  <c:v>5097</c:v>
                </c:pt>
                <c:pt idx="46">
                  <c:v>5349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D9F-4E28-94CD-ED8C9AF346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-461446400"/>
        <c:axId val="-46144462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'[1_andamento n vaccini al giorno.xlsx]dati agg 10_3'!$H$36</c15:sqref>
                        </c15:formulaRef>
                      </c:ext>
                    </c:extLst>
                    <c:strCache>
                      <c:ptCount val="1"/>
                      <c:pt idx="0">
                        <c:v>ASL 1 IMPERIESE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'[1_andamento n vaccini al giorno.xlsx]dati agg 10_3'!$I$35:$BH$35</c15:sqref>
                        </c15:formulaRef>
                      </c:ext>
                    </c:extLst>
                    <c:numCache>
                      <c:formatCode>m/d/yyyy</c:formatCode>
                      <c:ptCount val="52"/>
                      <c:pt idx="0">
                        <c:v>44218</c:v>
                      </c:pt>
                      <c:pt idx="1">
                        <c:v>44219</c:v>
                      </c:pt>
                      <c:pt idx="2">
                        <c:v>44220</c:v>
                      </c:pt>
                      <c:pt idx="3">
                        <c:v>44221</c:v>
                      </c:pt>
                      <c:pt idx="4">
                        <c:v>44222</c:v>
                      </c:pt>
                      <c:pt idx="5">
                        <c:v>44223</c:v>
                      </c:pt>
                      <c:pt idx="6">
                        <c:v>44224</c:v>
                      </c:pt>
                      <c:pt idx="7">
                        <c:v>44225</c:v>
                      </c:pt>
                      <c:pt idx="8">
                        <c:v>44226</c:v>
                      </c:pt>
                      <c:pt idx="9">
                        <c:v>44227</c:v>
                      </c:pt>
                      <c:pt idx="10">
                        <c:v>44228</c:v>
                      </c:pt>
                      <c:pt idx="11">
                        <c:v>44229</c:v>
                      </c:pt>
                      <c:pt idx="12">
                        <c:v>44230</c:v>
                      </c:pt>
                      <c:pt idx="13">
                        <c:v>44231</c:v>
                      </c:pt>
                      <c:pt idx="14">
                        <c:v>44232</c:v>
                      </c:pt>
                      <c:pt idx="15">
                        <c:v>44233</c:v>
                      </c:pt>
                      <c:pt idx="16">
                        <c:v>44234</c:v>
                      </c:pt>
                      <c:pt idx="17">
                        <c:v>44235</c:v>
                      </c:pt>
                      <c:pt idx="18">
                        <c:v>44236</c:v>
                      </c:pt>
                      <c:pt idx="19">
                        <c:v>44237</c:v>
                      </c:pt>
                      <c:pt idx="20">
                        <c:v>44238</c:v>
                      </c:pt>
                      <c:pt idx="21">
                        <c:v>44239</c:v>
                      </c:pt>
                      <c:pt idx="22">
                        <c:v>44240</c:v>
                      </c:pt>
                      <c:pt idx="23">
                        <c:v>44241</c:v>
                      </c:pt>
                      <c:pt idx="24">
                        <c:v>44242</c:v>
                      </c:pt>
                      <c:pt idx="25">
                        <c:v>44243</c:v>
                      </c:pt>
                      <c:pt idx="26">
                        <c:v>44244</c:v>
                      </c:pt>
                      <c:pt idx="27">
                        <c:v>44245</c:v>
                      </c:pt>
                      <c:pt idx="28">
                        <c:v>44246</c:v>
                      </c:pt>
                      <c:pt idx="29">
                        <c:v>44247</c:v>
                      </c:pt>
                      <c:pt idx="30">
                        <c:v>44248</c:v>
                      </c:pt>
                      <c:pt idx="31">
                        <c:v>44249</c:v>
                      </c:pt>
                      <c:pt idx="32">
                        <c:v>44250</c:v>
                      </c:pt>
                      <c:pt idx="33">
                        <c:v>44251</c:v>
                      </c:pt>
                      <c:pt idx="34">
                        <c:v>44252</c:v>
                      </c:pt>
                      <c:pt idx="35">
                        <c:v>44253</c:v>
                      </c:pt>
                      <c:pt idx="36">
                        <c:v>44254</c:v>
                      </c:pt>
                      <c:pt idx="37">
                        <c:v>44255</c:v>
                      </c:pt>
                      <c:pt idx="38">
                        <c:v>44256</c:v>
                      </c:pt>
                      <c:pt idx="39">
                        <c:v>44257</c:v>
                      </c:pt>
                      <c:pt idx="40">
                        <c:v>44258</c:v>
                      </c:pt>
                      <c:pt idx="41">
                        <c:v>44259</c:v>
                      </c:pt>
                      <c:pt idx="42">
                        <c:v>44260</c:v>
                      </c:pt>
                      <c:pt idx="43">
                        <c:v>44261</c:v>
                      </c:pt>
                      <c:pt idx="44">
                        <c:v>44262</c:v>
                      </c:pt>
                      <c:pt idx="45">
                        <c:v>44263</c:v>
                      </c:pt>
                      <c:pt idx="46">
                        <c:v>44264</c:v>
                      </c:pt>
                      <c:pt idx="47">
                        <c:v>44265</c:v>
                      </c:pt>
                      <c:pt idx="48">
                        <c:v>44266</c:v>
                      </c:pt>
                      <c:pt idx="49">
                        <c:v>44267</c:v>
                      </c:pt>
                      <c:pt idx="50">
                        <c:v>44268</c:v>
                      </c:pt>
                      <c:pt idx="51">
                        <c:v>44269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'[1_andamento n vaccini al giorno.xlsx]dati agg 10_3'!$I$36:$BH$36</c15:sqref>
                        </c15:formulaRef>
                      </c:ext>
                    </c:extLst>
                    <c:numCache>
                      <c:formatCode>0</c:formatCode>
                      <c:ptCount val="52"/>
                      <c:pt idx="1">
                        <c:v>210</c:v>
                      </c:pt>
                      <c:pt idx="2">
                        <c:v>0</c:v>
                      </c:pt>
                      <c:pt idx="3">
                        <c:v>292</c:v>
                      </c:pt>
                      <c:pt idx="4">
                        <c:v>428</c:v>
                      </c:pt>
                      <c:pt idx="5">
                        <c:v>454</c:v>
                      </c:pt>
                      <c:pt idx="6">
                        <c:v>421</c:v>
                      </c:pt>
                      <c:pt idx="7">
                        <c:v>136</c:v>
                      </c:pt>
                      <c:pt idx="8">
                        <c:v>689</c:v>
                      </c:pt>
                      <c:pt idx="9">
                        <c:v>83</c:v>
                      </c:pt>
                      <c:pt idx="10">
                        <c:v>398</c:v>
                      </c:pt>
                      <c:pt idx="11">
                        <c:v>253</c:v>
                      </c:pt>
                      <c:pt idx="12">
                        <c:v>461</c:v>
                      </c:pt>
                      <c:pt idx="13">
                        <c:v>448</c:v>
                      </c:pt>
                      <c:pt idx="14">
                        <c:v>85</c:v>
                      </c:pt>
                      <c:pt idx="15">
                        <c:v>197</c:v>
                      </c:pt>
                      <c:pt idx="16">
                        <c:v>0</c:v>
                      </c:pt>
                      <c:pt idx="17">
                        <c:v>189</c:v>
                      </c:pt>
                      <c:pt idx="18">
                        <c:v>367</c:v>
                      </c:pt>
                      <c:pt idx="19">
                        <c:v>332</c:v>
                      </c:pt>
                      <c:pt idx="20">
                        <c:v>206</c:v>
                      </c:pt>
                      <c:pt idx="21">
                        <c:v>193</c:v>
                      </c:pt>
                      <c:pt idx="22">
                        <c:v>141</c:v>
                      </c:pt>
                      <c:pt idx="23">
                        <c:v>34</c:v>
                      </c:pt>
                      <c:pt idx="24">
                        <c:v>122</c:v>
                      </c:pt>
                      <c:pt idx="25">
                        <c:v>212</c:v>
                      </c:pt>
                      <c:pt idx="26">
                        <c:v>344</c:v>
                      </c:pt>
                      <c:pt idx="27">
                        <c:v>330</c:v>
                      </c:pt>
                      <c:pt idx="28">
                        <c:v>267</c:v>
                      </c:pt>
                      <c:pt idx="29">
                        <c:v>224</c:v>
                      </c:pt>
                      <c:pt idx="30">
                        <c:v>0</c:v>
                      </c:pt>
                      <c:pt idx="31">
                        <c:v>656</c:v>
                      </c:pt>
                      <c:pt idx="32">
                        <c:v>589</c:v>
                      </c:pt>
                      <c:pt idx="33">
                        <c:v>369</c:v>
                      </c:pt>
                      <c:pt idx="34">
                        <c:v>378</c:v>
                      </c:pt>
                      <c:pt idx="35">
                        <c:v>552</c:v>
                      </c:pt>
                      <c:pt idx="36">
                        <c:v>461</c:v>
                      </c:pt>
                      <c:pt idx="37">
                        <c:v>764</c:v>
                      </c:pt>
                      <c:pt idx="38">
                        <c:v>467</c:v>
                      </c:pt>
                      <c:pt idx="39">
                        <c:v>443</c:v>
                      </c:pt>
                      <c:pt idx="40">
                        <c:v>415</c:v>
                      </c:pt>
                      <c:pt idx="41">
                        <c:v>706</c:v>
                      </c:pt>
                      <c:pt idx="42">
                        <c:v>643</c:v>
                      </c:pt>
                      <c:pt idx="43">
                        <c:v>1042</c:v>
                      </c:pt>
                      <c:pt idx="44">
                        <c:v>1055</c:v>
                      </c:pt>
                      <c:pt idx="45">
                        <c:v>537</c:v>
                      </c:pt>
                      <c:pt idx="46">
                        <c:v>582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0-5D9F-4E28-94CD-ED8C9AF346D2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'[1_andamento n vaccini al giorno.xlsx]dati agg 10_3'!$H$37</c15:sqref>
                        </c15:formulaRef>
                      </c:ext>
                    </c:extLst>
                    <c:strCache>
                      <c:ptCount val="1"/>
                      <c:pt idx="0">
                        <c:v>ASL 2 SAVONESE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'[1_andamento n vaccini al giorno.xlsx]dati agg 10_3'!$I$35:$BH$35</c15:sqref>
                        </c15:formulaRef>
                      </c:ext>
                    </c:extLst>
                    <c:numCache>
                      <c:formatCode>m/d/yyyy</c:formatCode>
                      <c:ptCount val="52"/>
                      <c:pt idx="0">
                        <c:v>44218</c:v>
                      </c:pt>
                      <c:pt idx="1">
                        <c:v>44219</c:v>
                      </c:pt>
                      <c:pt idx="2">
                        <c:v>44220</c:v>
                      </c:pt>
                      <c:pt idx="3">
                        <c:v>44221</c:v>
                      </c:pt>
                      <c:pt idx="4">
                        <c:v>44222</c:v>
                      </c:pt>
                      <c:pt idx="5">
                        <c:v>44223</c:v>
                      </c:pt>
                      <c:pt idx="6">
                        <c:v>44224</c:v>
                      </c:pt>
                      <c:pt idx="7">
                        <c:v>44225</c:v>
                      </c:pt>
                      <c:pt idx="8">
                        <c:v>44226</c:v>
                      </c:pt>
                      <c:pt idx="9">
                        <c:v>44227</c:v>
                      </c:pt>
                      <c:pt idx="10">
                        <c:v>44228</c:v>
                      </c:pt>
                      <c:pt idx="11">
                        <c:v>44229</c:v>
                      </c:pt>
                      <c:pt idx="12">
                        <c:v>44230</c:v>
                      </c:pt>
                      <c:pt idx="13">
                        <c:v>44231</c:v>
                      </c:pt>
                      <c:pt idx="14">
                        <c:v>44232</c:v>
                      </c:pt>
                      <c:pt idx="15">
                        <c:v>44233</c:v>
                      </c:pt>
                      <c:pt idx="16">
                        <c:v>44234</c:v>
                      </c:pt>
                      <c:pt idx="17">
                        <c:v>44235</c:v>
                      </c:pt>
                      <c:pt idx="18">
                        <c:v>44236</c:v>
                      </c:pt>
                      <c:pt idx="19">
                        <c:v>44237</c:v>
                      </c:pt>
                      <c:pt idx="20">
                        <c:v>44238</c:v>
                      </c:pt>
                      <c:pt idx="21">
                        <c:v>44239</c:v>
                      </c:pt>
                      <c:pt idx="22">
                        <c:v>44240</c:v>
                      </c:pt>
                      <c:pt idx="23">
                        <c:v>44241</c:v>
                      </c:pt>
                      <c:pt idx="24">
                        <c:v>44242</c:v>
                      </c:pt>
                      <c:pt idx="25">
                        <c:v>44243</c:v>
                      </c:pt>
                      <c:pt idx="26">
                        <c:v>44244</c:v>
                      </c:pt>
                      <c:pt idx="27">
                        <c:v>44245</c:v>
                      </c:pt>
                      <c:pt idx="28">
                        <c:v>44246</c:v>
                      </c:pt>
                      <c:pt idx="29">
                        <c:v>44247</c:v>
                      </c:pt>
                      <c:pt idx="30">
                        <c:v>44248</c:v>
                      </c:pt>
                      <c:pt idx="31">
                        <c:v>44249</c:v>
                      </c:pt>
                      <c:pt idx="32">
                        <c:v>44250</c:v>
                      </c:pt>
                      <c:pt idx="33">
                        <c:v>44251</c:v>
                      </c:pt>
                      <c:pt idx="34">
                        <c:v>44252</c:v>
                      </c:pt>
                      <c:pt idx="35">
                        <c:v>44253</c:v>
                      </c:pt>
                      <c:pt idx="36">
                        <c:v>44254</c:v>
                      </c:pt>
                      <c:pt idx="37">
                        <c:v>44255</c:v>
                      </c:pt>
                      <c:pt idx="38">
                        <c:v>44256</c:v>
                      </c:pt>
                      <c:pt idx="39">
                        <c:v>44257</c:v>
                      </c:pt>
                      <c:pt idx="40">
                        <c:v>44258</c:v>
                      </c:pt>
                      <c:pt idx="41">
                        <c:v>44259</c:v>
                      </c:pt>
                      <c:pt idx="42">
                        <c:v>44260</c:v>
                      </c:pt>
                      <c:pt idx="43">
                        <c:v>44261</c:v>
                      </c:pt>
                      <c:pt idx="44">
                        <c:v>44262</c:v>
                      </c:pt>
                      <c:pt idx="45">
                        <c:v>44263</c:v>
                      </c:pt>
                      <c:pt idx="46">
                        <c:v>44264</c:v>
                      </c:pt>
                      <c:pt idx="47">
                        <c:v>44265</c:v>
                      </c:pt>
                      <c:pt idx="48">
                        <c:v>44266</c:v>
                      </c:pt>
                      <c:pt idx="49">
                        <c:v>44267</c:v>
                      </c:pt>
                      <c:pt idx="50">
                        <c:v>44268</c:v>
                      </c:pt>
                      <c:pt idx="51">
                        <c:v>44269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'[1_andamento n vaccini al giorno.xlsx]dati agg 10_3'!$I$37:$BH$37</c15:sqref>
                        </c15:formulaRef>
                      </c:ext>
                    </c:extLst>
                    <c:numCache>
                      <c:formatCode>0</c:formatCode>
                      <c:ptCount val="52"/>
                      <c:pt idx="1">
                        <c:v>205</c:v>
                      </c:pt>
                      <c:pt idx="2">
                        <c:v>234</c:v>
                      </c:pt>
                      <c:pt idx="3">
                        <c:v>492</c:v>
                      </c:pt>
                      <c:pt idx="4">
                        <c:v>270</c:v>
                      </c:pt>
                      <c:pt idx="5">
                        <c:v>156</c:v>
                      </c:pt>
                      <c:pt idx="6">
                        <c:v>510</c:v>
                      </c:pt>
                      <c:pt idx="7">
                        <c:v>269</c:v>
                      </c:pt>
                      <c:pt idx="8">
                        <c:v>696</c:v>
                      </c:pt>
                      <c:pt idx="9">
                        <c:v>294</c:v>
                      </c:pt>
                      <c:pt idx="10">
                        <c:v>155</c:v>
                      </c:pt>
                      <c:pt idx="11">
                        <c:v>538</c:v>
                      </c:pt>
                      <c:pt idx="12">
                        <c:v>198</c:v>
                      </c:pt>
                      <c:pt idx="13">
                        <c:v>534</c:v>
                      </c:pt>
                      <c:pt idx="14">
                        <c:v>128</c:v>
                      </c:pt>
                      <c:pt idx="15">
                        <c:v>872</c:v>
                      </c:pt>
                      <c:pt idx="16">
                        <c:v>132</c:v>
                      </c:pt>
                      <c:pt idx="17">
                        <c:v>459</c:v>
                      </c:pt>
                      <c:pt idx="18">
                        <c:v>440</c:v>
                      </c:pt>
                      <c:pt idx="19">
                        <c:v>486</c:v>
                      </c:pt>
                      <c:pt idx="20">
                        <c:v>24</c:v>
                      </c:pt>
                      <c:pt idx="21">
                        <c:v>294</c:v>
                      </c:pt>
                      <c:pt idx="22">
                        <c:v>371</c:v>
                      </c:pt>
                      <c:pt idx="23">
                        <c:v>0</c:v>
                      </c:pt>
                      <c:pt idx="24">
                        <c:v>378</c:v>
                      </c:pt>
                      <c:pt idx="25">
                        <c:v>467</c:v>
                      </c:pt>
                      <c:pt idx="26">
                        <c:v>475</c:v>
                      </c:pt>
                      <c:pt idx="27">
                        <c:v>282</c:v>
                      </c:pt>
                      <c:pt idx="28">
                        <c:v>512</c:v>
                      </c:pt>
                      <c:pt idx="29">
                        <c:v>301</c:v>
                      </c:pt>
                      <c:pt idx="30">
                        <c:v>74</c:v>
                      </c:pt>
                      <c:pt idx="31">
                        <c:v>413</c:v>
                      </c:pt>
                      <c:pt idx="32">
                        <c:v>1012</c:v>
                      </c:pt>
                      <c:pt idx="33">
                        <c:v>1037</c:v>
                      </c:pt>
                      <c:pt idx="34">
                        <c:v>534</c:v>
                      </c:pt>
                      <c:pt idx="35">
                        <c:v>835</c:v>
                      </c:pt>
                      <c:pt idx="36">
                        <c:v>278</c:v>
                      </c:pt>
                      <c:pt idx="37">
                        <c:v>85</c:v>
                      </c:pt>
                      <c:pt idx="38">
                        <c:v>414</c:v>
                      </c:pt>
                      <c:pt idx="39">
                        <c:v>950</c:v>
                      </c:pt>
                      <c:pt idx="40">
                        <c:v>1034</c:v>
                      </c:pt>
                      <c:pt idx="41">
                        <c:v>716</c:v>
                      </c:pt>
                      <c:pt idx="42">
                        <c:v>893</c:v>
                      </c:pt>
                      <c:pt idx="43">
                        <c:v>635</c:v>
                      </c:pt>
                      <c:pt idx="44">
                        <c:v>74</c:v>
                      </c:pt>
                      <c:pt idx="45">
                        <c:v>817</c:v>
                      </c:pt>
                      <c:pt idx="46">
                        <c:v>1338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5D9F-4E28-94CD-ED8C9AF346D2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'[1_andamento n vaccini al giorno.xlsx]dati agg 10_3'!$H$38</c15:sqref>
                        </c15:formulaRef>
                      </c:ext>
                    </c:extLst>
                    <c:strCache>
                      <c:ptCount val="1"/>
                      <c:pt idx="0">
                        <c:v>ASL 3 GENOVESE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'[1_andamento n vaccini al giorno.xlsx]dati agg 10_3'!$I$35:$BH$35</c15:sqref>
                        </c15:formulaRef>
                      </c:ext>
                    </c:extLst>
                    <c:numCache>
                      <c:formatCode>m/d/yyyy</c:formatCode>
                      <c:ptCount val="52"/>
                      <c:pt idx="0">
                        <c:v>44218</c:v>
                      </c:pt>
                      <c:pt idx="1">
                        <c:v>44219</c:v>
                      </c:pt>
                      <c:pt idx="2">
                        <c:v>44220</c:v>
                      </c:pt>
                      <c:pt idx="3">
                        <c:v>44221</c:v>
                      </c:pt>
                      <c:pt idx="4">
                        <c:v>44222</c:v>
                      </c:pt>
                      <c:pt idx="5">
                        <c:v>44223</c:v>
                      </c:pt>
                      <c:pt idx="6">
                        <c:v>44224</c:v>
                      </c:pt>
                      <c:pt idx="7">
                        <c:v>44225</c:v>
                      </c:pt>
                      <c:pt idx="8">
                        <c:v>44226</c:v>
                      </c:pt>
                      <c:pt idx="9">
                        <c:v>44227</c:v>
                      </c:pt>
                      <c:pt idx="10">
                        <c:v>44228</c:v>
                      </c:pt>
                      <c:pt idx="11">
                        <c:v>44229</c:v>
                      </c:pt>
                      <c:pt idx="12">
                        <c:v>44230</c:v>
                      </c:pt>
                      <c:pt idx="13">
                        <c:v>44231</c:v>
                      </c:pt>
                      <c:pt idx="14">
                        <c:v>44232</c:v>
                      </c:pt>
                      <c:pt idx="15">
                        <c:v>44233</c:v>
                      </c:pt>
                      <c:pt idx="16">
                        <c:v>44234</c:v>
                      </c:pt>
                      <c:pt idx="17">
                        <c:v>44235</c:v>
                      </c:pt>
                      <c:pt idx="18">
                        <c:v>44236</c:v>
                      </c:pt>
                      <c:pt idx="19">
                        <c:v>44237</c:v>
                      </c:pt>
                      <c:pt idx="20">
                        <c:v>44238</c:v>
                      </c:pt>
                      <c:pt idx="21">
                        <c:v>44239</c:v>
                      </c:pt>
                      <c:pt idx="22">
                        <c:v>44240</c:v>
                      </c:pt>
                      <c:pt idx="23">
                        <c:v>44241</c:v>
                      </c:pt>
                      <c:pt idx="24">
                        <c:v>44242</c:v>
                      </c:pt>
                      <c:pt idx="25">
                        <c:v>44243</c:v>
                      </c:pt>
                      <c:pt idx="26">
                        <c:v>44244</c:v>
                      </c:pt>
                      <c:pt idx="27">
                        <c:v>44245</c:v>
                      </c:pt>
                      <c:pt idx="28">
                        <c:v>44246</c:v>
                      </c:pt>
                      <c:pt idx="29">
                        <c:v>44247</c:v>
                      </c:pt>
                      <c:pt idx="30">
                        <c:v>44248</c:v>
                      </c:pt>
                      <c:pt idx="31">
                        <c:v>44249</c:v>
                      </c:pt>
                      <c:pt idx="32">
                        <c:v>44250</c:v>
                      </c:pt>
                      <c:pt idx="33">
                        <c:v>44251</c:v>
                      </c:pt>
                      <c:pt idx="34">
                        <c:v>44252</c:v>
                      </c:pt>
                      <c:pt idx="35">
                        <c:v>44253</c:v>
                      </c:pt>
                      <c:pt idx="36">
                        <c:v>44254</c:v>
                      </c:pt>
                      <c:pt idx="37">
                        <c:v>44255</c:v>
                      </c:pt>
                      <c:pt idx="38">
                        <c:v>44256</c:v>
                      </c:pt>
                      <c:pt idx="39">
                        <c:v>44257</c:v>
                      </c:pt>
                      <c:pt idx="40">
                        <c:v>44258</c:v>
                      </c:pt>
                      <c:pt idx="41">
                        <c:v>44259</c:v>
                      </c:pt>
                      <c:pt idx="42">
                        <c:v>44260</c:v>
                      </c:pt>
                      <c:pt idx="43">
                        <c:v>44261</c:v>
                      </c:pt>
                      <c:pt idx="44">
                        <c:v>44262</c:v>
                      </c:pt>
                      <c:pt idx="45">
                        <c:v>44263</c:v>
                      </c:pt>
                      <c:pt idx="46">
                        <c:v>44264</c:v>
                      </c:pt>
                      <c:pt idx="47">
                        <c:v>44265</c:v>
                      </c:pt>
                      <c:pt idx="48">
                        <c:v>44266</c:v>
                      </c:pt>
                      <c:pt idx="49">
                        <c:v>44267</c:v>
                      </c:pt>
                      <c:pt idx="50">
                        <c:v>44268</c:v>
                      </c:pt>
                      <c:pt idx="51">
                        <c:v>44269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'[1_andamento n vaccini al giorno.xlsx]dati agg 10_3'!$I$38:$BH$38</c15:sqref>
                        </c15:formulaRef>
                      </c:ext>
                    </c:extLst>
                    <c:numCache>
                      <c:formatCode>0</c:formatCode>
                      <c:ptCount val="52"/>
                      <c:pt idx="1">
                        <c:v>299</c:v>
                      </c:pt>
                      <c:pt idx="2">
                        <c:v>319</c:v>
                      </c:pt>
                      <c:pt idx="3">
                        <c:v>1174</c:v>
                      </c:pt>
                      <c:pt idx="4">
                        <c:v>1244</c:v>
                      </c:pt>
                      <c:pt idx="5">
                        <c:v>621</c:v>
                      </c:pt>
                      <c:pt idx="6">
                        <c:v>1307</c:v>
                      </c:pt>
                      <c:pt idx="7">
                        <c:v>425</c:v>
                      </c:pt>
                      <c:pt idx="8">
                        <c:v>948</c:v>
                      </c:pt>
                      <c:pt idx="9">
                        <c:v>74</c:v>
                      </c:pt>
                      <c:pt idx="10">
                        <c:v>1065</c:v>
                      </c:pt>
                      <c:pt idx="11">
                        <c:v>1166</c:v>
                      </c:pt>
                      <c:pt idx="12">
                        <c:v>1198</c:v>
                      </c:pt>
                      <c:pt idx="13">
                        <c:v>760</c:v>
                      </c:pt>
                      <c:pt idx="14">
                        <c:v>362</c:v>
                      </c:pt>
                      <c:pt idx="15">
                        <c:v>1151</c:v>
                      </c:pt>
                      <c:pt idx="16">
                        <c:v>226</c:v>
                      </c:pt>
                      <c:pt idx="17">
                        <c:v>620</c:v>
                      </c:pt>
                      <c:pt idx="18">
                        <c:v>823</c:v>
                      </c:pt>
                      <c:pt idx="19">
                        <c:v>785</c:v>
                      </c:pt>
                      <c:pt idx="20">
                        <c:v>687</c:v>
                      </c:pt>
                      <c:pt idx="21">
                        <c:v>937</c:v>
                      </c:pt>
                      <c:pt idx="22">
                        <c:v>733</c:v>
                      </c:pt>
                      <c:pt idx="23">
                        <c:v>302</c:v>
                      </c:pt>
                      <c:pt idx="24">
                        <c:v>960</c:v>
                      </c:pt>
                      <c:pt idx="25">
                        <c:v>787</c:v>
                      </c:pt>
                      <c:pt idx="26">
                        <c:v>817</c:v>
                      </c:pt>
                      <c:pt idx="27">
                        <c:v>1289</c:v>
                      </c:pt>
                      <c:pt idx="28">
                        <c:v>1074</c:v>
                      </c:pt>
                      <c:pt idx="29">
                        <c:v>434</c:v>
                      </c:pt>
                      <c:pt idx="30">
                        <c:v>185</c:v>
                      </c:pt>
                      <c:pt idx="31">
                        <c:v>861</c:v>
                      </c:pt>
                      <c:pt idx="32">
                        <c:v>2423</c:v>
                      </c:pt>
                      <c:pt idx="33">
                        <c:v>1467</c:v>
                      </c:pt>
                      <c:pt idx="34">
                        <c:v>2191</c:v>
                      </c:pt>
                      <c:pt idx="35">
                        <c:v>2069</c:v>
                      </c:pt>
                      <c:pt idx="36">
                        <c:v>2810</c:v>
                      </c:pt>
                      <c:pt idx="37">
                        <c:v>825</c:v>
                      </c:pt>
                      <c:pt idx="38">
                        <c:v>2055</c:v>
                      </c:pt>
                      <c:pt idx="39">
                        <c:v>1913</c:v>
                      </c:pt>
                      <c:pt idx="40">
                        <c:v>-650</c:v>
                      </c:pt>
                      <c:pt idx="41">
                        <c:v>4655</c:v>
                      </c:pt>
                      <c:pt idx="42">
                        <c:v>1949</c:v>
                      </c:pt>
                      <c:pt idx="43">
                        <c:v>644</c:v>
                      </c:pt>
                      <c:pt idx="44">
                        <c:v>275</c:v>
                      </c:pt>
                      <c:pt idx="45">
                        <c:v>2373</c:v>
                      </c:pt>
                      <c:pt idx="46">
                        <c:v>2319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5D9F-4E28-94CD-ED8C9AF346D2}"/>
                  </c:ext>
                </c:extLst>
              </c15:ser>
            </c15:filteredLineSeries>
            <c15:filteredLin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'[1_andamento n vaccini al giorno.xlsx]dati agg 10_3'!$H$39</c15:sqref>
                        </c15:formulaRef>
                      </c:ext>
                    </c:extLst>
                    <c:strCache>
                      <c:ptCount val="1"/>
                      <c:pt idx="0">
                        <c:v>ASL 4 CHIAVARESE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'[1_andamento n vaccini al giorno.xlsx]dati agg 10_3'!$I$35:$BH$35</c15:sqref>
                        </c15:formulaRef>
                      </c:ext>
                    </c:extLst>
                    <c:numCache>
                      <c:formatCode>m/d/yyyy</c:formatCode>
                      <c:ptCount val="52"/>
                      <c:pt idx="0">
                        <c:v>44218</c:v>
                      </c:pt>
                      <c:pt idx="1">
                        <c:v>44219</c:v>
                      </c:pt>
                      <c:pt idx="2">
                        <c:v>44220</c:v>
                      </c:pt>
                      <c:pt idx="3">
                        <c:v>44221</c:v>
                      </c:pt>
                      <c:pt idx="4">
                        <c:v>44222</c:v>
                      </c:pt>
                      <c:pt idx="5">
                        <c:v>44223</c:v>
                      </c:pt>
                      <c:pt idx="6">
                        <c:v>44224</c:v>
                      </c:pt>
                      <c:pt idx="7">
                        <c:v>44225</c:v>
                      </c:pt>
                      <c:pt idx="8">
                        <c:v>44226</c:v>
                      </c:pt>
                      <c:pt idx="9">
                        <c:v>44227</c:v>
                      </c:pt>
                      <c:pt idx="10">
                        <c:v>44228</c:v>
                      </c:pt>
                      <c:pt idx="11">
                        <c:v>44229</c:v>
                      </c:pt>
                      <c:pt idx="12">
                        <c:v>44230</c:v>
                      </c:pt>
                      <c:pt idx="13">
                        <c:v>44231</c:v>
                      </c:pt>
                      <c:pt idx="14">
                        <c:v>44232</c:v>
                      </c:pt>
                      <c:pt idx="15">
                        <c:v>44233</c:v>
                      </c:pt>
                      <c:pt idx="16">
                        <c:v>44234</c:v>
                      </c:pt>
                      <c:pt idx="17">
                        <c:v>44235</c:v>
                      </c:pt>
                      <c:pt idx="18">
                        <c:v>44236</c:v>
                      </c:pt>
                      <c:pt idx="19">
                        <c:v>44237</c:v>
                      </c:pt>
                      <c:pt idx="20">
                        <c:v>44238</c:v>
                      </c:pt>
                      <c:pt idx="21">
                        <c:v>44239</c:v>
                      </c:pt>
                      <c:pt idx="22">
                        <c:v>44240</c:v>
                      </c:pt>
                      <c:pt idx="23">
                        <c:v>44241</c:v>
                      </c:pt>
                      <c:pt idx="24">
                        <c:v>44242</c:v>
                      </c:pt>
                      <c:pt idx="25">
                        <c:v>44243</c:v>
                      </c:pt>
                      <c:pt idx="26">
                        <c:v>44244</c:v>
                      </c:pt>
                      <c:pt idx="27">
                        <c:v>44245</c:v>
                      </c:pt>
                      <c:pt idx="28">
                        <c:v>44246</c:v>
                      </c:pt>
                      <c:pt idx="29">
                        <c:v>44247</c:v>
                      </c:pt>
                      <c:pt idx="30">
                        <c:v>44248</c:v>
                      </c:pt>
                      <c:pt idx="31">
                        <c:v>44249</c:v>
                      </c:pt>
                      <c:pt idx="32">
                        <c:v>44250</c:v>
                      </c:pt>
                      <c:pt idx="33">
                        <c:v>44251</c:v>
                      </c:pt>
                      <c:pt idx="34">
                        <c:v>44252</c:v>
                      </c:pt>
                      <c:pt idx="35">
                        <c:v>44253</c:v>
                      </c:pt>
                      <c:pt idx="36">
                        <c:v>44254</c:v>
                      </c:pt>
                      <c:pt idx="37">
                        <c:v>44255</c:v>
                      </c:pt>
                      <c:pt idx="38">
                        <c:v>44256</c:v>
                      </c:pt>
                      <c:pt idx="39">
                        <c:v>44257</c:v>
                      </c:pt>
                      <c:pt idx="40">
                        <c:v>44258</c:v>
                      </c:pt>
                      <c:pt idx="41">
                        <c:v>44259</c:v>
                      </c:pt>
                      <c:pt idx="42">
                        <c:v>44260</c:v>
                      </c:pt>
                      <c:pt idx="43">
                        <c:v>44261</c:v>
                      </c:pt>
                      <c:pt idx="44">
                        <c:v>44262</c:v>
                      </c:pt>
                      <c:pt idx="45">
                        <c:v>44263</c:v>
                      </c:pt>
                      <c:pt idx="46">
                        <c:v>44264</c:v>
                      </c:pt>
                      <c:pt idx="47">
                        <c:v>44265</c:v>
                      </c:pt>
                      <c:pt idx="48">
                        <c:v>44266</c:v>
                      </c:pt>
                      <c:pt idx="49">
                        <c:v>44267</c:v>
                      </c:pt>
                      <c:pt idx="50">
                        <c:v>44268</c:v>
                      </c:pt>
                      <c:pt idx="51">
                        <c:v>44269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'[1_andamento n vaccini al giorno.xlsx]dati agg 10_3'!$I$39:$BH$39</c15:sqref>
                        </c15:formulaRef>
                      </c:ext>
                    </c:extLst>
                    <c:numCache>
                      <c:formatCode>0</c:formatCode>
                      <c:ptCount val="52"/>
                      <c:pt idx="1">
                        <c:v>0</c:v>
                      </c:pt>
                      <c:pt idx="2">
                        <c:v>87</c:v>
                      </c:pt>
                      <c:pt idx="3">
                        <c:v>277</c:v>
                      </c:pt>
                      <c:pt idx="4">
                        <c:v>373</c:v>
                      </c:pt>
                      <c:pt idx="5">
                        <c:v>101</c:v>
                      </c:pt>
                      <c:pt idx="6">
                        <c:v>245</c:v>
                      </c:pt>
                      <c:pt idx="7">
                        <c:v>10</c:v>
                      </c:pt>
                      <c:pt idx="8">
                        <c:v>331</c:v>
                      </c:pt>
                      <c:pt idx="9">
                        <c:v>48</c:v>
                      </c:pt>
                      <c:pt idx="10">
                        <c:v>333</c:v>
                      </c:pt>
                      <c:pt idx="11">
                        <c:v>137</c:v>
                      </c:pt>
                      <c:pt idx="12">
                        <c:v>521</c:v>
                      </c:pt>
                      <c:pt idx="13">
                        <c:v>396</c:v>
                      </c:pt>
                      <c:pt idx="14">
                        <c:v>41</c:v>
                      </c:pt>
                      <c:pt idx="15">
                        <c:v>452</c:v>
                      </c:pt>
                      <c:pt idx="16">
                        <c:v>99</c:v>
                      </c:pt>
                      <c:pt idx="17">
                        <c:v>0</c:v>
                      </c:pt>
                      <c:pt idx="18">
                        <c:v>752</c:v>
                      </c:pt>
                      <c:pt idx="19">
                        <c:v>159</c:v>
                      </c:pt>
                      <c:pt idx="20">
                        <c:v>132</c:v>
                      </c:pt>
                      <c:pt idx="21">
                        <c:v>182</c:v>
                      </c:pt>
                      <c:pt idx="22">
                        <c:v>36</c:v>
                      </c:pt>
                      <c:pt idx="23">
                        <c:v>0</c:v>
                      </c:pt>
                      <c:pt idx="24">
                        <c:v>156</c:v>
                      </c:pt>
                      <c:pt idx="25">
                        <c:v>164</c:v>
                      </c:pt>
                      <c:pt idx="26">
                        <c:v>261</c:v>
                      </c:pt>
                      <c:pt idx="27">
                        <c:v>198</c:v>
                      </c:pt>
                      <c:pt idx="28">
                        <c:v>299</c:v>
                      </c:pt>
                      <c:pt idx="29">
                        <c:v>144</c:v>
                      </c:pt>
                      <c:pt idx="30">
                        <c:v>0</c:v>
                      </c:pt>
                      <c:pt idx="31">
                        <c:v>5</c:v>
                      </c:pt>
                      <c:pt idx="32">
                        <c:v>448</c:v>
                      </c:pt>
                      <c:pt idx="33">
                        <c:v>297</c:v>
                      </c:pt>
                      <c:pt idx="34">
                        <c:v>265</c:v>
                      </c:pt>
                      <c:pt idx="35">
                        <c:v>261</c:v>
                      </c:pt>
                      <c:pt idx="36">
                        <c:v>321</c:v>
                      </c:pt>
                      <c:pt idx="37">
                        <c:v>0</c:v>
                      </c:pt>
                      <c:pt idx="38">
                        <c:v>526</c:v>
                      </c:pt>
                      <c:pt idx="39">
                        <c:v>474</c:v>
                      </c:pt>
                      <c:pt idx="40">
                        <c:v>467</c:v>
                      </c:pt>
                      <c:pt idx="41">
                        <c:v>386</c:v>
                      </c:pt>
                      <c:pt idx="42">
                        <c:v>627</c:v>
                      </c:pt>
                      <c:pt idx="43">
                        <c:v>283</c:v>
                      </c:pt>
                      <c:pt idx="44">
                        <c:v>0</c:v>
                      </c:pt>
                      <c:pt idx="45">
                        <c:v>563</c:v>
                      </c:pt>
                      <c:pt idx="46">
                        <c:v>495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5D9F-4E28-94CD-ED8C9AF346D2}"/>
                  </c:ext>
                </c:extLst>
              </c15:ser>
            </c15:filteredLineSeries>
            <c15:filteredLin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'[1_andamento n vaccini al giorno.xlsx]dati agg 10_3'!$H$40</c15:sqref>
                        </c15:formulaRef>
                      </c:ext>
                    </c:extLst>
                    <c:strCache>
                      <c:ptCount val="1"/>
                      <c:pt idx="0">
                        <c:v>ASL 5 SPEZZINO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'[1_andamento n vaccini al giorno.xlsx]dati agg 10_3'!$I$35:$BH$35</c15:sqref>
                        </c15:formulaRef>
                      </c:ext>
                    </c:extLst>
                    <c:numCache>
                      <c:formatCode>m/d/yyyy</c:formatCode>
                      <c:ptCount val="52"/>
                      <c:pt idx="0">
                        <c:v>44218</c:v>
                      </c:pt>
                      <c:pt idx="1">
                        <c:v>44219</c:v>
                      </c:pt>
                      <c:pt idx="2">
                        <c:v>44220</c:v>
                      </c:pt>
                      <c:pt idx="3">
                        <c:v>44221</c:v>
                      </c:pt>
                      <c:pt idx="4">
                        <c:v>44222</c:v>
                      </c:pt>
                      <c:pt idx="5">
                        <c:v>44223</c:v>
                      </c:pt>
                      <c:pt idx="6">
                        <c:v>44224</c:v>
                      </c:pt>
                      <c:pt idx="7">
                        <c:v>44225</c:v>
                      </c:pt>
                      <c:pt idx="8">
                        <c:v>44226</c:v>
                      </c:pt>
                      <c:pt idx="9">
                        <c:v>44227</c:v>
                      </c:pt>
                      <c:pt idx="10">
                        <c:v>44228</c:v>
                      </c:pt>
                      <c:pt idx="11">
                        <c:v>44229</c:v>
                      </c:pt>
                      <c:pt idx="12">
                        <c:v>44230</c:v>
                      </c:pt>
                      <c:pt idx="13">
                        <c:v>44231</c:v>
                      </c:pt>
                      <c:pt idx="14">
                        <c:v>44232</c:v>
                      </c:pt>
                      <c:pt idx="15">
                        <c:v>44233</c:v>
                      </c:pt>
                      <c:pt idx="16">
                        <c:v>44234</c:v>
                      </c:pt>
                      <c:pt idx="17">
                        <c:v>44235</c:v>
                      </c:pt>
                      <c:pt idx="18">
                        <c:v>44236</c:v>
                      </c:pt>
                      <c:pt idx="19">
                        <c:v>44237</c:v>
                      </c:pt>
                      <c:pt idx="20">
                        <c:v>44238</c:v>
                      </c:pt>
                      <c:pt idx="21">
                        <c:v>44239</c:v>
                      </c:pt>
                      <c:pt idx="22">
                        <c:v>44240</c:v>
                      </c:pt>
                      <c:pt idx="23">
                        <c:v>44241</c:v>
                      </c:pt>
                      <c:pt idx="24">
                        <c:v>44242</c:v>
                      </c:pt>
                      <c:pt idx="25">
                        <c:v>44243</c:v>
                      </c:pt>
                      <c:pt idx="26">
                        <c:v>44244</c:v>
                      </c:pt>
                      <c:pt idx="27">
                        <c:v>44245</c:v>
                      </c:pt>
                      <c:pt idx="28">
                        <c:v>44246</c:v>
                      </c:pt>
                      <c:pt idx="29">
                        <c:v>44247</c:v>
                      </c:pt>
                      <c:pt idx="30">
                        <c:v>44248</c:v>
                      </c:pt>
                      <c:pt idx="31">
                        <c:v>44249</c:v>
                      </c:pt>
                      <c:pt idx="32">
                        <c:v>44250</c:v>
                      </c:pt>
                      <c:pt idx="33">
                        <c:v>44251</c:v>
                      </c:pt>
                      <c:pt idx="34">
                        <c:v>44252</c:v>
                      </c:pt>
                      <c:pt idx="35">
                        <c:v>44253</c:v>
                      </c:pt>
                      <c:pt idx="36">
                        <c:v>44254</c:v>
                      </c:pt>
                      <c:pt idx="37">
                        <c:v>44255</c:v>
                      </c:pt>
                      <c:pt idx="38">
                        <c:v>44256</c:v>
                      </c:pt>
                      <c:pt idx="39">
                        <c:v>44257</c:v>
                      </c:pt>
                      <c:pt idx="40">
                        <c:v>44258</c:v>
                      </c:pt>
                      <c:pt idx="41">
                        <c:v>44259</c:v>
                      </c:pt>
                      <c:pt idx="42">
                        <c:v>44260</c:v>
                      </c:pt>
                      <c:pt idx="43">
                        <c:v>44261</c:v>
                      </c:pt>
                      <c:pt idx="44">
                        <c:v>44262</c:v>
                      </c:pt>
                      <c:pt idx="45">
                        <c:v>44263</c:v>
                      </c:pt>
                      <c:pt idx="46">
                        <c:v>44264</c:v>
                      </c:pt>
                      <c:pt idx="47">
                        <c:v>44265</c:v>
                      </c:pt>
                      <c:pt idx="48">
                        <c:v>44266</c:v>
                      </c:pt>
                      <c:pt idx="49">
                        <c:v>44267</c:v>
                      </c:pt>
                      <c:pt idx="50">
                        <c:v>44268</c:v>
                      </c:pt>
                      <c:pt idx="51">
                        <c:v>44269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'[1_andamento n vaccini al giorno.xlsx]dati agg 10_3'!$I$40:$BH$40</c15:sqref>
                        </c15:formulaRef>
                      </c:ext>
                    </c:extLst>
                    <c:numCache>
                      <c:formatCode>0</c:formatCode>
                      <c:ptCount val="52"/>
                      <c:pt idx="1">
                        <c:v>219</c:v>
                      </c:pt>
                      <c:pt idx="2">
                        <c:v>193</c:v>
                      </c:pt>
                      <c:pt idx="3">
                        <c:v>191</c:v>
                      </c:pt>
                      <c:pt idx="4">
                        <c:v>80</c:v>
                      </c:pt>
                      <c:pt idx="5">
                        <c:v>288</c:v>
                      </c:pt>
                      <c:pt idx="6">
                        <c:v>388</c:v>
                      </c:pt>
                      <c:pt idx="7">
                        <c:v>141</c:v>
                      </c:pt>
                      <c:pt idx="8">
                        <c:v>643</c:v>
                      </c:pt>
                      <c:pt idx="9">
                        <c:v>166</c:v>
                      </c:pt>
                      <c:pt idx="10">
                        <c:v>63</c:v>
                      </c:pt>
                      <c:pt idx="11">
                        <c:v>2</c:v>
                      </c:pt>
                      <c:pt idx="12">
                        <c:v>16</c:v>
                      </c:pt>
                      <c:pt idx="13">
                        <c:v>348</c:v>
                      </c:pt>
                      <c:pt idx="14">
                        <c:v>146</c:v>
                      </c:pt>
                      <c:pt idx="15">
                        <c:v>448</c:v>
                      </c:pt>
                      <c:pt idx="16">
                        <c:v>115</c:v>
                      </c:pt>
                      <c:pt idx="17">
                        <c:v>247</c:v>
                      </c:pt>
                      <c:pt idx="18">
                        <c:v>341</c:v>
                      </c:pt>
                      <c:pt idx="19">
                        <c:v>303</c:v>
                      </c:pt>
                      <c:pt idx="20">
                        <c:v>148</c:v>
                      </c:pt>
                      <c:pt idx="21">
                        <c:v>645</c:v>
                      </c:pt>
                      <c:pt idx="22">
                        <c:v>227</c:v>
                      </c:pt>
                      <c:pt idx="23">
                        <c:v>86</c:v>
                      </c:pt>
                      <c:pt idx="24">
                        <c:v>197</c:v>
                      </c:pt>
                      <c:pt idx="25">
                        <c:v>480</c:v>
                      </c:pt>
                      <c:pt idx="26">
                        <c:v>265</c:v>
                      </c:pt>
                      <c:pt idx="27">
                        <c:v>244</c:v>
                      </c:pt>
                      <c:pt idx="28">
                        <c:v>275</c:v>
                      </c:pt>
                      <c:pt idx="29">
                        <c:v>319</c:v>
                      </c:pt>
                      <c:pt idx="30">
                        <c:v>239</c:v>
                      </c:pt>
                      <c:pt idx="31">
                        <c:v>935</c:v>
                      </c:pt>
                      <c:pt idx="32">
                        <c:v>341</c:v>
                      </c:pt>
                      <c:pt idx="33">
                        <c:v>414</c:v>
                      </c:pt>
                      <c:pt idx="34">
                        <c:v>353</c:v>
                      </c:pt>
                      <c:pt idx="35">
                        <c:v>401</c:v>
                      </c:pt>
                      <c:pt idx="36">
                        <c:v>290</c:v>
                      </c:pt>
                      <c:pt idx="37">
                        <c:v>178</c:v>
                      </c:pt>
                      <c:pt idx="38">
                        <c:v>303</c:v>
                      </c:pt>
                      <c:pt idx="39">
                        <c:v>1273</c:v>
                      </c:pt>
                      <c:pt idx="40">
                        <c:v>563</c:v>
                      </c:pt>
                      <c:pt idx="41">
                        <c:v>658</c:v>
                      </c:pt>
                      <c:pt idx="42">
                        <c:v>769</c:v>
                      </c:pt>
                      <c:pt idx="43">
                        <c:v>636</c:v>
                      </c:pt>
                      <c:pt idx="44">
                        <c:v>684</c:v>
                      </c:pt>
                      <c:pt idx="45">
                        <c:v>807</c:v>
                      </c:pt>
                      <c:pt idx="46">
                        <c:v>615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5D9F-4E28-94CD-ED8C9AF346D2}"/>
                  </c:ext>
                </c:extLst>
              </c15:ser>
            </c15:filteredLineSeries>
          </c:ext>
        </c:extLst>
      </c:lineChart>
      <c:dateAx>
        <c:axId val="-461446400"/>
        <c:scaling>
          <c:orientation val="minMax"/>
          <c:max val="44286"/>
          <c:min val="44228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spc="2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461444624"/>
        <c:crosses val="autoZero"/>
        <c:auto val="1"/>
        <c:lblOffset val="100"/>
        <c:baseTimeUnit val="days"/>
        <c:majorUnit val="7"/>
        <c:majorTimeUnit val="days"/>
      </c:dateAx>
      <c:valAx>
        <c:axId val="-461444624"/>
        <c:scaling>
          <c:orientation val="minMax"/>
        </c:scaling>
        <c:delete val="0"/>
        <c:axPos val="l"/>
        <c:majorGridlines>
          <c:spPr>
            <a:ln>
              <a:solidFill>
                <a:schemeClr val="dk1">
                  <a:lumMod val="15000"/>
                  <a:lumOff val="85000"/>
                </a:schemeClr>
              </a:solidFill>
            </a:ln>
            <a:effectLst/>
          </c:spPr>
        </c:majorGridlines>
        <c:minorGridlines>
          <c:spPr>
            <a:ln>
              <a:noFill/>
            </a:ln>
            <a:effectLst/>
          </c:spPr>
        </c:min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spc="2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461446400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solidFill>
            <a:schemeClr val="accent1">
              <a:alpha val="93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121914189690406E-2"/>
          <c:y val="3.8315617087736897E-2"/>
          <c:w val="0.82162802774194998"/>
          <c:h val="0.68919690390097299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Pfizer-dosi a disposizione</c:v>
                </c:pt>
              </c:strCache>
            </c:strRef>
          </c:tx>
          <c:spPr>
            <a:ln w="76200" cap="rnd">
              <a:solidFill>
                <a:srgbClr val="0000FF"/>
              </a:solidFill>
              <a:round/>
            </a:ln>
            <a:effectLst/>
          </c:spPr>
          <c:marker>
            <c:symbol val="none"/>
          </c:marker>
          <c:cat>
            <c:strRef>
              <c:f>Foglio1!$A$2:$A$7</c:f>
              <c:strCache>
                <c:ptCount val="6"/>
                <c:pt idx="0">
                  <c:v>Quadro al 3 Mar 2021</c:v>
                </c:pt>
                <c:pt idx="1">
                  <c:v>Settimana 1/3</c:v>
                </c:pt>
                <c:pt idx="2">
                  <c:v>Settimana 8/3</c:v>
                </c:pt>
                <c:pt idx="3">
                  <c:v>Settimana 15/3</c:v>
                </c:pt>
                <c:pt idx="4">
                  <c:v>Settimana 22/3</c:v>
                </c:pt>
                <c:pt idx="5">
                  <c:v>Settimana 29/3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31290</c:v>
                </c:pt>
                <c:pt idx="1">
                  <c:v>54690</c:v>
                </c:pt>
                <c:pt idx="2">
                  <c:v>79260</c:v>
                </c:pt>
                <c:pt idx="3">
                  <c:v>103830</c:v>
                </c:pt>
                <c:pt idx="4">
                  <c:v>128400</c:v>
                </c:pt>
                <c:pt idx="5">
                  <c:v>152970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20-4B7F-83B7-D5CFF6A51702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Pfizer-dosi somministrabili</c:v>
                </c:pt>
              </c:strCache>
            </c:strRef>
          </c:tx>
          <c:spPr>
            <a:ln w="76200" cap="rnd">
              <a:solidFill>
                <a:srgbClr val="00FF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Foglio1!$A$2:$A$7</c:f>
              <c:strCache>
                <c:ptCount val="6"/>
                <c:pt idx="0">
                  <c:v>Quadro al 3 Mar 2021</c:v>
                </c:pt>
                <c:pt idx="1">
                  <c:v>Settimana 1/3</c:v>
                </c:pt>
                <c:pt idx="2">
                  <c:v>Settimana 8/3</c:v>
                </c:pt>
                <c:pt idx="3">
                  <c:v>Settimana 15/3</c:v>
                </c:pt>
                <c:pt idx="4">
                  <c:v>Settimana 22/3</c:v>
                </c:pt>
                <c:pt idx="5">
                  <c:v>Settimana 29/3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1">
                  <c:v>26000</c:v>
                </c:pt>
                <c:pt idx="2">
                  <c:v>52000</c:v>
                </c:pt>
                <c:pt idx="3">
                  <c:v>78000</c:v>
                </c:pt>
                <c:pt idx="4">
                  <c:v>104000</c:v>
                </c:pt>
                <c:pt idx="5">
                  <c:v>130000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20-4B7F-83B7-D5CFF6A51702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Dosi somministrate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Foglio1!$A$2:$A$7</c:f>
              <c:strCache>
                <c:ptCount val="6"/>
                <c:pt idx="0">
                  <c:v>Quadro al 3 Mar 2021</c:v>
                </c:pt>
                <c:pt idx="1">
                  <c:v>Settimana 1/3</c:v>
                </c:pt>
                <c:pt idx="2">
                  <c:v>Settimana 8/3</c:v>
                </c:pt>
                <c:pt idx="3">
                  <c:v>Settimana 15/3</c:v>
                </c:pt>
                <c:pt idx="4">
                  <c:v>Settimana 22/3</c:v>
                </c:pt>
                <c:pt idx="5">
                  <c:v>Settimana 29/3</c:v>
                </c:pt>
              </c:strCache>
            </c:strRef>
          </c:cat>
          <c:val>
            <c:numRef>
              <c:f>Foglio1!$D$2:$D$7</c:f>
              <c:numCache>
                <c:formatCode>General</c:formatCode>
                <c:ptCount val="6"/>
                <c:pt idx="1">
                  <c:v>23402</c:v>
                </c:pt>
                <c:pt idx="2">
                  <c:v>48896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A20-4B7F-83B7-D5CFF6A517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12807216"/>
        <c:axId val="-48152112"/>
      </c:lineChart>
      <c:catAx>
        <c:axId val="-51280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168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48152112"/>
        <c:crosses val="autoZero"/>
        <c:auto val="1"/>
        <c:lblAlgn val="ctr"/>
        <c:lblOffset val="100"/>
        <c:noMultiLvlLbl val="0"/>
      </c:catAx>
      <c:valAx>
        <c:axId val="-4815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51280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2210637003925"/>
          <c:y val="5.4349153982081198E-2"/>
          <c:w val="0.36493051792000802"/>
          <c:h val="0.163148806902164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'[1_Monitoraggio settimanale prod al 10.03.2021 Sara - Copia senza implem.xlsx]TARGET TOTALE'!$X$20:$X$21</c:f>
              <c:strCache>
                <c:ptCount val="2"/>
                <c:pt idx="1">
                  <c:v>dosi somministrate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3D1F-4818-961C-9CA084D9FEF9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3D1F-4818-961C-9CA084D9FEF9}"/>
              </c:ext>
            </c:extLst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3D1F-4818-961C-9CA084D9FE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'[1_Monitoraggio settimanale prod al 10.03.2021 Sara - Copia senza implem.xlsx]TARGET TOTALE'!$W$22:$W$28</c:f>
              <c:strCache>
                <c:ptCount val="7"/>
                <c:pt idx="0">
                  <c:v>ASL 1</c:v>
                </c:pt>
                <c:pt idx="1">
                  <c:v>ASL 2</c:v>
                </c:pt>
                <c:pt idx="2">
                  <c:v>ASL 3</c:v>
                </c:pt>
                <c:pt idx="3">
                  <c:v>ASL 4</c:v>
                </c:pt>
                <c:pt idx="4">
                  <c:v>ASL 5</c:v>
                </c:pt>
                <c:pt idx="6">
                  <c:v>Totale Liguria</c:v>
                </c:pt>
              </c:strCache>
            </c:strRef>
          </c:cat>
          <c:val>
            <c:numRef>
              <c:f>'[1_Monitoraggio settimanale prod al 10.03.2021 Sara - Copia senza implem.xlsx]TARGET TOTALE'!$X$22:$X$28</c:f>
              <c:numCache>
                <c:formatCode>###,##0</c:formatCode>
                <c:ptCount val="7"/>
                <c:pt idx="0">
                  <c:v>4980</c:v>
                </c:pt>
                <c:pt idx="1">
                  <c:v>5507</c:v>
                </c:pt>
                <c:pt idx="2">
                  <c:v>11565</c:v>
                </c:pt>
                <c:pt idx="3">
                  <c:v>2821</c:v>
                </c:pt>
                <c:pt idx="4">
                  <c:v>4732</c:v>
                </c:pt>
                <c:pt idx="6">
                  <c:v>29605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1F-4818-961C-9CA084D9FEF9}"/>
            </c:ext>
          </c:extLst>
        </c:ser>
        <c:ser>
          <c:idx val="1"/>
          <c:order val="1"/>
          <c:tx>
            <c:strRef>
              <c:f>'[1_Monitoraggio settimanale prod al 10.03.2021 Sara - Copia senza implem.xlsx]TARGET TOTALE'!$Y$20:$Y$21</c:f>
              <c:strCache>
                <c:ptCount val="2"/>
                <c:pt idx="1">
                  <c:v>dosi mancanti al target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'[1_Monitoraggio settimanale prod al 10.03.2021 Sara - Copia senza implem.xlsx]TARGET TOTALE'!$W$22:$W$28</c:f>
              <c:strCache>
                <c:ptCount val="7"/>
                <c:pt idx="0">
                  <c:v>ASL 1</c:v>
                </c:pt>
                <c:pt idx="1">
                  <c:v>ASL 2</c:v>
                </c:pt>
                <c:pt idx="2">
                  <c:v>ASL 3</c:v>
                </c:pt>
                <c:pt idx="3">
                  <c:v>ASL 4</c:v>
                </c:pt>
                <c:pt idx="4">
                  <c:v>ASL 5</c:v>
                </c:pt>
                <c:pt idx="6">
                  <c:v>Totale Liguria</c:v>
                </c:pt>
              </c:strCache>
            </c:strRef>
          </c:cat>
          <c:val>
            <c:numRef>
              <c:f>'[1_Monitoraggio settimanale prod al 10.03.2021 Sara - Copia senza implem.xlsx]TARGET TOTALE'!$Y$22:$Y$28</c:f>
              <c:numCache>
                <c:formatCode>###,##0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701</c:v>
                </c:pt>
                <c:pt idx="3">
                  <c:v>0</c:v>
                </c:pt>
                <c:pt idx="4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D1F-4818-961C-9CA084D9FE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485392944"/>
        <c:axId val="-514381776"/>
      </c:barChart>
      <c:catAx>
        <c:axId val="-48539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514381776"/>
        <c:crosses val="autoZero"/>
        <c:auto val="1"/>
        <c:lblAlgn val="ctr"/>
        <c:lblOffset val="100"/>
        <c:noMultiLvlLbl val="0"/>
      </c:catAx>
      <c:valAx>
        <c:axId val="-51438177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-485392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01044131683526"/>
          <c:y val="0.92676682528333598"/>
          <c:w val="0.35758961815732199"/>
          <c:h val="5.58490676232639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0.76897</cdr:x>
      <cdr:y>0.27647</cdr:y>
    </cdr:from>
    <cdr:to>
      <cdr:x>0.94471</cdr:x>
      <cdr:y>0.47075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7193766" y="1301266"/>
          <a:ext cx="164407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600" dirty="0">
              <a:latin typeface="Arial" panose="020B0604020202020204" pitchFamily="34" charset="0"/>
              <a:cs typeface="Arial" panose="020B0604020202020204" pitchFamily="34" charset="0"/>
            </a:rPr>
            <a:t>85% delle dosi</a:t>
          </a:r>
        </a:p>
        <a:p xmlns:a="http://schemas.openxmlformats.org/drawingml/2006/main">
          <a:r>
            <a:rPr lang="it-IT" sz="1600" dirty="0">
              <a:latin typeface="Arial" panose="020B0604020202020204" pitchFamily="34" charset="0"/>
              <a:cs typeface="Arial" panose="020B0604020202020204" pitchFamily="34" charset="0"/>
            </a:rPr>
            <a:t>a disposizione</a:t>
          </a:r>
          <a:endParaRPr lang="en-GB" sz="16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43BA3-1A70-429B-82BB-87D56B65160E}" type="datetimeFigureOut">
              <a:rPr lang="it-IT" smtClean="0"/>
              <a:t>10/03/2021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D9E4-FDE9-40D5-A8BD-0BACADCD96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0950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E3670-F4E1-422B-A4D1-A31D7F5DEE7F}" type="slidenum">
              <a:rPr lang="it-IT" smtClean="0">
                <a:solidFill>
                  <a:prstClr val="black"/>
                </a:solidFill>
              </a:rPr>
              <a:pPr/>
              <a:t>2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305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07972" y="732343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86265C-A43A-4A4F-9E24-FA8EE4D1DA1D}" type="slidenum">
              <a:rPr lang="it-IT">
                <a:solidFill>
                  <a:prstClr val="black"/>
                </a:solidFill>
              </a:rPr>
              <a:pPr/>
              <a:t>‹N›</a:t>
            </a:fld>
            <a:endParaRPr lang="it-IT">
              <a:solidFill>
                <a:prstClr val="black"/>
              </a:solidFill>
            </a:endParaRPr>
          </a:p>
        </p:txBody>
      </p:sp>
      <p:sp>
        <p:nvSpPr>
          <p:cNvPr id="7" name="Rettangolo 6"/>
          <p:cNvSpPr/>
          <p:nvPr userDrawn="1"/>
        </p:nvSpPr>
        <p:spPr>
          <a:xfrm>
            <a:off x="1" y="0"/>
            <a:ext cx="17145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8" name="Rettangolo 7"/>
          <p:cNvSpPr/>
          <p:nvPr userDrawn="1"/>
        </p:nvSpPr>
        <p:spPr>
          <a:xfrm>
            <a:off x="172813" y="0"/>
            <a:ext cx="126547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080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65788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80069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8" name="Rettangolo 7"/>
          <p:cNvSpPr/>
          <p:nvPr userDrawn="1"/>
        </p:nvSpPr>
        <p:spPr>
          <a:xfrm>
            <a:off x="1" y="0"/>
            <a:ext cx="17145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9" name="Rettangolo 8"/>
          <p:cNvSpPr/>
          <p:nvPr userDrawn="1"/>
        </p:nvSpPr>
        <p:spPr>
          <a:xfrm>
            <a:off x="172813" y="0"/>
            <a:ext cx="126547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pic>
        <p:nvPicPr>
          <p:cNvPr id="10" name="Picture 2" descr="Immagin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0314" y="6208540"/>
            <a:ext cx="1240896" cy="54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 userDrawn="1"/>
        </p:nvSpPr>
        <p:spPr>
          <a:xfrm>
            <a:off x="2484637" y="6538910"/>
            <a:ext cx="722272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“Copyright </a:t>
            </a:r>
            <a:r>
              <a:rPr lang="it-IT" sz="10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</a:t>
            </a:r>
            <a:r>
              <a:rPr lang="it-IT" sz="1000" b="1" dirty="0">
                <a:solidFill>
                  <a:srgbClr val="54545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2020– </a:t>
            </a:r>
            <a:r>
              <a:rPr lang="it-IT" sz="1000" b="1" dirty="0" err="1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A.Li.Sa</a:t>
            </a:r>
            <a:r>
              <a:rPr lang="it-IT" sz="10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– vietata la copia, la riproduzione e la diffusione con ogni mezzo senza il consenso scritto dell’autore”.</a:t>
            </a:r>
            <a:endParaRPr lang="it-IT" sz="10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26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887C2852-24F3-47A6-8ECA-9DABB4518C2A}"/>
              </a:ext>
            </a:extLst>
          </p:cNvPr>
          <p:cNvSpPr txBox="1"/>
          <p:nvPr/>
        </p:nvSpPr>
        <p:spPr>
          <a:xfrm>
            <a:off x="813786" y="2067480"/>
            <a:ext cx="1056442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COVID-19:</a:t>
            </a:r>
            <a:b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Quadro epidemiologico in ASL1</a:t>
            </a:r>
            <a:b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Update 1</a:t>
            </a:r>
            <a:r>
              <a:rPr lang="it-IT" sz="44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0/03</a:t>
            </a:r>
            <a: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/2021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907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4275141751"/>
              </p:ext>
            </p:extLst>
          </p:nvPr>
        </p:nvGraphicFramePr>
        <p:xfrm>
          <a:off x="363795" y="750333"/>
          <a:ext cx="9089488" cy="5825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363794" y="0"/>
            <a:ext cx="117042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Incidenza/10.000ab.*die di casi positivi per provincia, per data di comunicazione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077404"/>
              </p:ext>
            </p:extLst>
          </p:nvPr>
        </p:nvGraphicFramePr>
        <p:xfrm>
          <a:off x="8805634" y="830997"/>
          <a:ext cx="3112333" cy="41626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7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4198">
                <a:tc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r>
                        <a:rPr lang="it-IT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</a:t>
                      </a:r>
                      <a:r>
                        <a:rPr lang="it-IT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media giornaliera</a:t>
                      </a:r>
                      <a:r>
                        <a:rPr lang="it-IT" sz="105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LIGURIA</a:t>
                      </a:r>
                    </a:p>
                    <a:p>
                      <a:r>
                        <a:rPr lang="it-IT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(/10.000 ab.)</a:t>
                      </a:r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</a:t>
                      </a:r>
                      <a:r>
                        <a:rPr lang="it-IT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media giornaliera</a:t>
                      </a:r>
                      <a:r>
                        <a:rPr lang="it-IT" sz="105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IMPERIA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(/10.000 ab.)</a:t>
                      </a:r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316" marR="86316" marT="43158" marB="4315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21/12-27/12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1,41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0,78</a:t>
                      </a:r>
                    </a:p>
                  </a:txBody>
                  <a:tcPr marL="86316" marR="86316" marT="43158" marB="43158" anchor="ctr"/>
                </a:tc>
                <a:extLst>
                  <a:ext uri="{0D108BD9-81ED-4DB2-BD59-A6C34878D82A}">
                    <a16:rowId xmlns:a16="http://schemas.microsoft.com/office/drawing/2014/main" val="1553541909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28/12-03/01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2,03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1,99</a:t>
                      </a:r>
                    </a:p>
                  </a:txBody>
                  <a:tcPr marL="86316" marR="86316" marT="43158" marB="43158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04/01-10/01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2,23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2,01</a:t>
                      </a:r>
                    </a:p>
                  </a:txBody>
                  <a:tcPr marL="86316" marR="86316" marT="43158" marB="43158" anchor="ctr"/>
                </a:tc>
                <a:extLst>
                  <a:ext uri="{0D108BD9-81ED-4DB2-BD59-A6C34878D82A}">
                    <a16:rowId xmlns:a16="http://schemas.microsoft.com/office/drawing/2014/main" val="3953886067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11/01-17/01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1,84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2,17</a:t>
                      </a:r>
                    </a:p>
                  </a:txBody>
                  <a:tcPr marL="86316" marR="86316" marT="43158" marB="43158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711611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18/01-24/01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1,78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2,51</a:t>
                      </a:r>
                    </a:p>
                  </a:txBody>
                  <a:tcPr marL="86316" marR="86316" marT="43158" marB="43158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652414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25/01-31/01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1,83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3,13</a:t>
                      </a:r>
                    </a:p>
                  </a:txBody>
                  <a:tcPr marL="86316" marR="86316" marT="43158" marB="43158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810336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01/02-07/02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1,93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3,09</a:t>
                      </a:r>
                    </a:p>
                  </a:txBody>
                  <a:tcPr marL="86316" marR="86316" marT="43158" marB="43158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27527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08/02-14/02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1,90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3,11</a:t>
                      </a:r>
                    </a:p>
                  </a:txBody>
                  <a:tcPr marL="86316" marR="86316" marT="43158" marB="43158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342900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15/02-21/02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1,81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3,59</a:t>
                      </a:r>
                    </a:p>
                  </a:txBody>
                  <a:tcPr marL="86316" marR="86316" marT="43158" marB="43158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746332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22/02-28/02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2,03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3,80</a:t>
                      </a:r>
                    </a:p>
                  </a:txBody>
                  <a:tcPr marL="86316" marR="86316" marT="43158" marB="43158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842596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01/03-07/03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2,24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3,13</a:t>
                      </a:r>
                    </a:p>
                  </a:txBody>
                  <a:tcPr marL="86316" marR="86316" marT="43158" marB="43158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331753"/>
                  </a:ext>
                </a:extLst>
              </a:tr>
              <a:tr h="283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08/03-14/03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1,74*</a:t>
                      </a:r>
                    </a:p>
                  </a:txBody>
                  <a:tcPr marL="86316" marR="86316" marT="43158" marB="4315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1,84*</a:t>
                      </a:r>
                    </a:p>
                  </a:txBody>
                  <a:tcPr marL="86316" marR="86316" marT="43158" marB="43158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757589"/>
                  </a:ext>
                </a:extLst>
              </a:tr>
            </a:tbl>
          </a:graphicData>
        </a:graphic>
      </p:graphicFrame>
      <p:cxnSp>
        <p:nvCxnSpPr>
          <p:cNvPr id="3" name="Connettore 1 2"/>
          <p:cNvCxnSpPr/>
          <p:nvPr/>
        </p:nvCxnSpPr>
        <p:spPr>
          <a:xfrm flipH="1">
            <a:off x="7634177" y="1827805"/>
            <a:ext cx="42530" cy="2340159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H="1">
            <a:off x="6053246" y="1827805"/>
            <a:ext cx="42530" cy="2340159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5599176" y="1360944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>
                <a:latin typeface="Arial" charset="0"/>
                <a:ea typeface="Arial" charset="0"/>
                <a:cs typeface="Arial" charset="0"/>
              </a:rPr>
              <a:t>23/2/2021</a:t>
            </a:r>
            <a:endParaRPr lang="it-IT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202405" y="139476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charset="0"/>
                <a:ea typeface="Arial" charset="0"/>
                <a:cs typeface="Arial" charset="0"/>
              </a:rPr>
              <a:t>2/3/2021</a:t>
            </a:r>
          </a:p>
        </p:txBody>
      </p:sp>
    </p:spTree>
    <p:extLst>
      <p:ext uri="{BB962C8B-B14F-4D97-AF65-F5344CB8AC3E}">
        <p14:creationId xmlns:p14="http://schemas.microsoft.com/office/powerpoint/2010/main" val="69115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403311" y="0"/>
            <a:ext cx="12214482" cy="6587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Pressione ospedaliera in crescita nella provincia d’ Imperia</a:t>
            </a:r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4254163119"/>
              </p:ext>
            </p:extLst>
          </p:nvPr>
        </p:nvGraphicFramePr>
        <p:xfrm>
          <a:off x="1157591" y="658761"/>
          <a:ext cx="10262681" cy="5742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775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 txBox="1">
            <a:spLocks/>
          </p:cNvSpPr>
          <p:nvPr/>
        </p:nvSpPr>
        <p:spPr>
          <a:xfrm>
            <a:off x="403311" y="0"/>
            <a:ext cx="12214482" cy="6587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Incidenza media/10.000ab.*DIE per DISTRETTI ASL1</a:t>
            </a:r>
          </a:p>
        </p:txBody>
      </p:sp>
      <p:graphicFrame>
        <p:nvGraphicFramePr>
          <p:cNvPr id="15" name="Grafico 14">
            <a:extLst>
              <a:ext uri="{FF2B5EF4-FFF2-40B4-BE49-F238E27FC236}">
                <a16:creationId xmlns:a16="http://schemas.microsoft.com/office/drawing/2014/main" id="{3BA86F1F-F9B8-446E-9FCA-252D3B3BB0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0602985"/>
              </p:ext>
            </p:extLst>
          </p:nvPr>
        </p:nvGraphicFramePr>
        <p:xfrm>
          <a:off x="1424763" y="658761"/>
          <a:ext cx="9690776" cy="630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2247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887C2852-24F3-47A6-8ECA-9DABB4518C2A}"/>
              </a:ext>
            </a:extLst>
          </p:cNvPr>
          <p:cNvSpPr txBox="1"/>
          <p:nvPr/>
        </p:nvSpPr>
        <p:spPr>
          <a:xfrm>
            <a:off x="1318436" y="2046215"/>
            <a:ext cx="9719535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Campagna vaccinale contro il COVID-19</a:t>
            </a:r>
          </a:p>
          <a:p>
            <a:pPr algn="ctr"/>
            <a:r>
              <a:rPr lang="it-IT" sz="4400" b="1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Update 10 Marzo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080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/>
        </p:nvGraphicFramePr>
        <p:xfrm>
          <a:off x="874977" y="1320801"/>
          <a:ext cx="10288323" cy="4983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322135" y="99391"/>
            <a:ext cx="11869865" cy="456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Produzione giornaliera complessiva in Liguria</a:t>
            </a:r>
          </a:p>
        </p:txBody>
      </p:sp>
      <p:cxnSp>
        <p:nvCxnSpPr>
          <p:cNvPr id="5" name="Connettore 2 4"/>
          <p:cNvCxnSpPr/>
          <p:nvPr/>
        </p:nvCxnSpPr>
        <p:spPr>
          <a:xfrm>
            <a:off x="12003314" y="4223657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986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co 6"/>
          <p:cNvGraphicFramePr/>
          <p:nvPr/>
        </p:nvGraphicFramePr>
        <p:xfrm>
          <a:off x="1459624" y="1320800"/>
          <a:ext cx="9355074" cy="5287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22134" y="0"/>
            <a:ext cx="11869865" cy="815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Dosi vaccinali disponibili, programmate e somministrate: l’esempio del preparato Pfizer</a:t>
            </a:r>
          </a:p>
        </p:txBody>
      </p:sp>
      <p:sp>
        <p:nvSpPr>
          <p:cNvPr id="2" name="CasellaDiTesto 1"/>
          <p:cNvSpPr txBox="1"/>
          <p:nvPr/>
        </p:nvSpPr>
        <p:spPr>
          <a:xfrm rot="16200000">
            <a:off x="368299" y="3111500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Dosi settimanali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591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1355" y="-130934"/>
            <a:ext cx="11910646" cy="1325563"/>
          </a:xfrm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it-IT" sz="2000" b="1" u="sng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MONITORAGGIO TERZA SETTIMANA 03/03 - 09/03/2021</a:t>
            </a:r>
            <a:br>
              <a:rPr lang="it-IT" sz="2000" b="1" u="sng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Campagna Vaccinale COVID-19: </a:t>
            </a:r>
            <a:r>
              <a:rPr lang="it-IT" sz="1600" b="1" u="sng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totale dosi somministrate </a:t>
            </a:r>
            <a:br>
              <a:rPr lang="it-IT" sz="16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relazione al </a:t>
            </a:r>
            <a:r>
              <a:rPr lang="it-IT" sz="1600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target (implementabile con 15.000 dosi, 5.000dosi/brand) </a:t>
            </a:r>
            <a:r>
              <a:rPr lang="it-IT" sz="1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condiviso nella riunione del </a:t>
            </a:r>
            <a:r>
              <a:rPr lang="it-IT" sz="1600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 marzo 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523547" y="6186876"/>
            <a:ext cx="6276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Fonte: Anagrafe Vaccinale Regionale (AVC), dati aggiornati al 09/03/21 h 22 </a:t>
            </a:r>
          </a:p>
        </p:txBody>
      </p:sp>
      <p:sp>
        <p:nvSpPr>
          <p:cNvPr id="15" name="CasellaDiTesto 1"/>
          <p:cNvSpPr txBox="1"/>
          <p:nvPr/>
        </p:nvSpPr>
        <p:spPr>
          <a:xfrm>
            <a:off x="304956" y="843191"/>
            <a:ext cx="11676141" cy="67423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</a:t>
            </a:r>
          </a:p>
          <a:p>
            <a:r>
              <a:rPr lang="it-IT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Settimanale</a:t>
            </a:r>
          </a:p>
          <a:p>
            <a:r>
              <a:rPr lang="it-IT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(dosi)               3.601                    4.945                   12.266                  2.601                   3.587                                               27.000</a:t>
            </a:r>
          </a:p>
          <a:p>
            <a:endParaRPr lang="it-IT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Grafico 6"/>
          <p:cNvGraphicFramePr>
            <a:graphicFrameLocks/>
          </p:cNvGraphicFramePr>
          <p:nvPr/>
        </p:nvGraphicFramePr>
        <p:xfrm>
          <a:off x="667657" y="1796511"/>
          <a:ext cx="10438147" cy="4383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arentesi graffa aperta 3"/>
          <p:cNvSpPr/>
          <p:nvPr/>
        </p:nvSpPr>
        <p:spPr>
          <a:xfrm>
            <a:off x="10877204" y="941345"/>
            <a:ext cx="228600" cy="970582"/>
          </a:xfrm>
          <a:prstGeom prst="leftBrace">
            <a:avLst>
              <a:gd name="adj1" fmla="val 24696"/>
              <a:gd name="adj2" fmla="val 4811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1000655" y="930146"/>
            <a:ext cx="12873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it-IT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21.000 Pfizer</a:t>
            </a:r>
          </a:p>
          <a:p>
            <a:pPr>
              <a:lnSpc>
                <a:spcPct val="200000"/>
              </a:lnSpc>
            </a:pPr>
            <a:r>
              <a:rPr lang="it-IT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1.000 Moderna</a:t>
            </a:r>
          </a:p>
          <a:p>
            <a:pPr>
              <a:lnSpc>
                <a:spcPct val="200000"/>
              </a:lnSpc>
            </a:pPr>
            <a:r>
              <a:rPr lang="it-IT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5.000 AstraZeneca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634370" y="1586613"/>
            <a:ext cx="520844" cy="327850"/>
          </a:xfrm>
          <a:prstGeom prst="rect">
            <a:avLst/>
          </a:prstGeom>
          <a:solidFill>
            <a:schemeClr val="bg1"/>
          </a:solidFill>
          <a:ln w="28575">
            <a:gradFill>
              <a:gsLst>
                <a:gs pos="0">
                  <a:srgbClr val="BCD9C0"/>
                </a:gs>
                <a:gs pos="99000">
                  <a:schemeClr val="accent6">
                    <a:lumMod val="60000"/>
                    <a:lumOff val="40000"/>
                  </a:schemeClr>
                </a:gs>
                <a:gs pos="0">
                  <a:schemeClr val="bg1"/>
                </a:gs>
              </a:gsLst>
              <a:lin ang="5400000" scaled="1"/>
            </a:gradFill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sp>
        <p:nvSpPr>
          <p:cNvPr id="13" name="CasellaDiTesto 1"/>
          <p:cNvSpPr txBox="1"/>
          <p:nvPr/>
        </p:nvSpPr>
        <p:spPr>
          <a:xfrm>
            <a:off x="1322963" y="1590794"/>
            <a:ext cx="1152362" cy="23886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50" b="1" i="1" dirty="0">
                <a:solidFill>
                  <a:srgbClr val="006600"/>
                </a:solidFill>
              </a:rPr>
              <a:t>target superato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3029731" y="1586888"/>
            <a:ext cx="520846" cy="327850"/>
          </a:xfrm>
          <a:prstGeom prst="rect">
            <a:avLst/>
          </a:prstGeom>
          <a:solidFill>
            <a:schemeClr val="bg1"/>
          </a:solidFill>
          <a:ln w="28575">
            <a:gradFill>
              <a:gsLst>
                <a:gs pos="0">
                  <a:srgbClr val="BCD9C0"/>
                </a:gs>
                <a:gs pos="99000">
                  <a:schemeClr val="accent6">
                    <a:lumMod val="60000"/>
                    <a:lumOff val="40000"/>
                  </a:schemeClr>
                </a:gs>
                <a:gs pos="0">
                  <a:schemeClr val="bg1"/>
                </a:gs>
              </a:gsLst>
              <a:lin ang="5400000" scaled="1"/>
            </a:gradFill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sp>
        <p:nvSpPr>
          <p:cNvPr id="18" name="CasellaDiTesto 1"/>
          <p:cNvSpPr txBox="1"/>
          <p:nvPr/>
        </p:nvSpPr>
        <p:spPr>
          <a:xfrm>
            <a:off x="2752357" y="1603708"/>
            <a:ext cx="1139820" cy="23886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50" b="1" i="1" dirty="0">
                <a:solidFill>
                  <a:srgbClr val="006600"/>
                </a:solidFill>
              </a:rPr>
              <a:t>target superato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5811752" y="1591874"/>
            <a:ext cx="533390" cy="327850"/>
          </a:xfrm>
          <a:prstGeom prst="rect">
            <a:avLst/>
          </a:prstGeom>
          <a:solidFill>
            <a:schemeClr val="bg1"/>
          </a:solidFill>
          <a:ln w="28575">
            <a:gradFill>
              <a:gsLst>
                <a:gs pos="0">
                  <a:srgbClr val="BCD9C0"/>
                </a:gs>
                <a:gs pos="99000">
                  <a:schemeClr val="accent6">
                    <a:lumMod val="60000"/>
                    <a:lumOff val="40000"/>
                  </a:schemeClr>
                </a:gs>
                <a:gs pos="0">
                  <a:schemeClr val="bg1"/>
                </a:gs>
              </a:gsLst>
              <a:lin ang="5400000" scaled="1"/>
            </a:gradFill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sp>
        <p:nvSpPr>
          <p:cNvPr id="20" name="CasellaDiTesto 1"/>
          <p:cNvSpPr txBox="1"/>
          <p:nvPr/>
        </p:nvSpPr>
        <p:spPr>
          <a:xfrm>
            <a:off x="5501393" y="1594480"/>
            <a:ext cx="1192897" cy="23886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50" b="1" i="1" dirty="0">
                <a:solidFill>
                  <a:srgbClr val="006600"/>
                </a:solidFill>
              </a:rPr>
              <a:t>target superato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7207115" y="1584605"/>
            <a:ext cx="545407" cy="327850"/>
          </a:xfrm>
          <a:prstGeom prst="rect">
            <a:avLst/>
          </a:prstGeom>
          <a:solidFill>
            <a:schemeClr val="bg1"/>
          </a:solidFill>
          <a:ln w="28575">
            <a:gradFill>
              <a:gsLst>
                <a:gs pos="0">
                  <a:srgbClr val="BCD9C0"/>
                </a:gs>
                <a:gs pos="99000">
                  <a:schemeClr val="accent6">
                    <a:lumMod val="60000"/>
                    <a:lumOff val="40000"/>
                  </a:schemeClr>
                </a:gs>
                <a:gs pos="0">
                  <a:schemeClr val="bg1"/>
                </a:gs>
              </a:gsLst>
              <a:lin ang="5400000" scaled="1"/>
            </a:gradFill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sp>
        <p:nvSpPr>
          <p:cNvPr id="22" name="CasellaDiTesto 1"/>
          <p:cNvSpPr txBox="1"/>
          <p:nvPr/>
        </p:nvSpPr>
        <p:spPr>
          <a:xfrm>
            <a:off x="6936905" y="1590794"/>
            <a:ext cx="1085825" cy="23886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50" b="1" i="1" dirty="0">
                <a:solidFill>
                  <a:srgbClr val="006600"/>
                </a:solidFill>
              </a:rPr>
              <a:t>target superato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10001681" y="1584874"/>
            <a:ext cx="538610" cy="327850"/>
          </a:xfrm>
          <a:prstGeom prst="rect">
            <a:avLst/>
          </a:prstGeom>
          <a:solidFill>
            <a:schemeClr val="bg1"/>
          </a:solidFill>
          <a:ln w="28575">
            <a:gradFill>
              <a:gsLst>
                <a:gs pos="0">
                  <a:srgbClr val="BCD9C0"/>
                </a:gs>
                <a:gs pos="99000">
                  <a:schemeClr val="accent6">
                    <a:lumMod val="60000"/>
                    <a:lumOff val="40000"/>
                  </a:schemeClr>
                </a:gs>
                <a:gs pos="0">
                  <a:schemeClr val="bg1"/>
                </a:gs>
              </a:gsLst>
              <a:lin ang="5400000" scaled="1"/>
            </a:gradFill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sp>
        <p:nvSpPr>
          <p:cNvPr id="24" name="CasellaDiTesto 1"/>
          <p:cNvSpPr txBox="1"/>
          <p:nvPr/>
        </p:nvSpPr>
        <p:spPr>
          <a:xfrm>
            <a:off x="9724842" y="1614614"/>
            <a:ext cx="1068887" cy="23886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050" b="1" i="1" dirty="0">
                <a:solidFill>
                  <a:srgbClr val="006600"/>
                </a:solidFill>
              </a:rPr>
              <a:t>target superato</a:t>
            </a:r>
          </a:p>
        </p:txBody>
      </p:sp>
    </p:spTree>
    <p:extLst>
      <p:ext uri="{BB962C8B-B14F-4D97-AF65-F5344CB8AC3E}">
        <p14:creationId xmlns:p14="http://schemas.microsoft.com/office/powerpoint/2010/main" val="122095099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lo ppt alisa" id="{C44A0F38-8FFF-464F-B843-C0F3D70063CE}" vid="{BEC51943-D785-4E52-9777-891704E2128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2016</TotalTime>
  <Words>213</Words>
  <Application>Microsoft Office PowerPoint</Application>
  <PresentationFormat>Widescreen</PresentationFormat>
  <Paragraphs>67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MONITORAGGIO TERZA SETTIMANA 03/03 - 09/03/2021 Campagna Vaccinale COVID-19: totale dosi somministrate  in relazione al target (implementabile con 15.000 dosi, 5.000dosi/brand) condiviso nella riunione del 3 marzo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Astengo Matteo</dc:creator>
  <cp:lastModifiedBy>patrizia.cavanna@outlook.it</cp:lastModifiedBy>
  <cp:revision>140</cp:revision>
  <dcterms:created xsi:type="dcterms:W3CDTF">2021-02-08T08:17:50Z</dcterms:created>
  <dcterms:modified xsi:type="dcterms:W3CDTF">2021-03-10T18:54:04Z</dcterms:modified>
</cp:coreProperties>
</file>