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328" r:id="rId3"/>
    <p:sldId id="329" r:id="rId4"/>
    <p:sldId id="330" r:id="rId5"/>
  </p:sldIdLst>
  <p:sldSz cx="12192000" cy="6858000"/>
  <p:notesSz cx="6858000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9" autoAdjust="0"/>
    <p:restoredTop sz="94674" autoAdjust="0"/>
  </p:normalViewPr>
  <p:slideViewPr>
    <p:cSldViewPr snapToGrid="0">
      <p:cViewPr varScale="1">
        <p:scale>
          <a:sx n="104" d="100"/>
          <a:sy n="104" d="100"/>
        </p:scale>
        <p:origin x="774" y="36"/>
      </p:cViewPr>
      <p:guideLst>
        <p:guide orient="horz" pos="2160"/>
        <p:guide pos="2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7DD81-58BB-49EE-989A-CC85738FC04E}" type="datetimeFigureOut">
              <a:rPr lang="it-IT" smtClean="0"/>
              <a:t>25/01/2024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51219"/>
            <a:ext cx="548640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71800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377317"/>
            <a:ext cx="2971800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8C758-48EE-49E2-B24E-786E6456E6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64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AB9D6D-3819-43C3-8C94-77C4214AD66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3046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AB9D6D-3819-43C3-8C94-77C4214AD66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2172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AB9D6D-3819-43C3-8C94-77C4214AD66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7041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07972" y="732343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C86265C-A43A-4A4F-9E24-FA8EE4D1DA1D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66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685659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EE63EA28-31AD-2046-AA76-ADB87DD187C7}"/>
              </a:ext>
            </a:extLst>
          </p:cNvPr>
          <p:cNvSpPr/>
          <p:nvPr userDrawn="1"/>
        </p:nvSpPr>
        <p:spPr>
          <a:xfrm>
            <a:off x="0" y="-255639"/>
            <a:ext cx="12192000" cy="1415845"/>
          </a:xfrm>
          <a:prstGeom prst="rect">
            <a:avLst/>
          </a:prstGeom>
          <a:solidFill>
            <a:srgbClr val="39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4575" y="12870"/>
            <a:ext cx="10515600" cy="4804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4CFA3378-97A3-8247-8D96-65BA9DBFA0B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538" y="6107502"/>
            <a:ext cx="1291454" cy="53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64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067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7057FE-8D87-282C-4504-EFC7637652A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18836" y="2120629"/>
            <a:ext cx="11326389" cy="1325563"/>
          </a:xfrm>
        </p:spPr>
        <p:txBody>
          <a:bodyPr>
            <a:noAutofit/>
          </a:bodyPr>
          <a:lstStyle/>
          <a:p>
            <a:pPr algn="ctr"/>
            <a:r>
              <a:rPr lang="it-IT" sz="3200" dirty="0">
                <a:ea typeface="Calibri" panose="020F0502020204030204" pitchFamily="34" charset="0"/>
                <a:cs typeface="Times New Roman" panose="02020603050405020304" pitchFamily="18" charset="0"/>
              </a:rPr>
              <a:t>Inizio</a:t>
            </a:r>
            <a:endParaRPr lang="it-IT" sz="3200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4876B18F-95A4-AC42-B15B-9907ABD1F01D}"/>
              </a:ext>
            </a:extLst>
          </p:cNvPr>
          <p:cNvSpPr/>
          <p:nvPr/>
        </p:nvSpPr>
        <p:spPr>
          <a:xfrm>
            <a:off x="0" y="-237893"/>
            <a:ext cx="12192000" cy="4191057"/>
          </a:xfrm>
          <a:prstGeom prst="rect">
            <a:avLst/>
          </a:prstGeom>
          <a:solidFill>
            <a:srgbClr val="39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t-IT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90ADCE61-B53B-25FC-9964-36F0FDEF8753}"/>
              </a:ext>
            </a:extLst>
          </p:cNvPr>
          <p:cNvSpPr txBox="1">
            <a:spLocks/>
          </p:cNvSpPr>
          <p:nvPr/>
        </p:nvSpPr>
        <p:spPr>
          <a:xfrm>
            <a:off x="984607" y="274590"/>
            <a:ext cx="10284431" cy="37323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3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defTabSz="914377"/>
            <a:br>
              <a:rPr lang="it-IT" sz="4000" dirty="0">
                <a:solidFill>
                  <a:prstClr val="white"/>
                </a:solidFill>
              </a:rPr>
            </a:br>
            <a:r>
              <a:rPr lang="it-IT" sz="4000" dirty="0"/>
              <a:t>Conferenza Stampa 25 Gennaio 2024</a:t>
            </a:r>
          </a:p>
          <a:p>
            <a:pPr algn="ctr" defTabSz="914377"/>
            <a:endParaRPr lang="it-IT" sz="4000" dirty="0"/>
          </a:p>
          <a:p>
            <a:pPr marL="571500" indent="-571500" defTabSz="914377">
              <a:buFont typeface="Arial" panose="020B0604020202020204" pitchFamily="34" charset="0"/>
              <a:buChar char="♦"/>
            </a:pPr>
            <a:r>
              <a:rPr lang="it-IT" sz="3200" dirty="0">
                <a:solidFill>
                  <a:prstClr val="white"/>
                </a:solidFill>
              </a:rPr>
              <a:t>PNRR Sanità </a:t>
            </a:r>
          </a:p>
          <a:p>
            <a:pPr marL="571500" indent="-571500" defTabSz="914377">
              <a:buFont typeface="Arial" panose="020B0604020202020204" pitchFamily="34" charset="0"/>
              <a:buChar char="♦"/>
            </a:pPr>
            <a:r>
              <a:rPr lang="it-IT" sz="3200" dirty="0">
                <a:solidFill>
                  <a:prstClr val="white"/>
                </a:solidFill>
              </a:rPr>
              <a:t>Assunzioni </a:t>
            </a:r>
          </a:p>
          <a:p>
            <a:pPr marL="571500" indent="-571500" defTabSz="914377">
              <a:buFont typeface="Arial" panose="020B0604020202020204" pitchFamily="34" charset="0"/>
              <a:buChar char="♦"/>
            </a:pPr>
            <a:r>
              <a:rPr lang="it-IT" sz="3200" dirty="0">
                <a:solidFill>
                  <a:prstClr val="white"/>
                </a:solidFill>
              </a:rPr>
              <a:t>Abbattimento Liste d’Attesa</a:t>
            </a:r>
          </a:p>
          <a:p>
            <a:pPr marL="571500" indent="-571500" defTabSz="914377">
              <a:buFont typeface="Arial" panose="020B0604020202020204" pitchFamily="34" charset="0"/>
              <a:buChar char="♦"/>
            </a:pPr>
            <a:endParaRPr lang="it-IT" sz="4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691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49382" y="243864"/>
            <a:ext cx="122888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PNRR SANITÀ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49382" y="1265381"/>
            <a:ext cx="1204421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INFRASTRUTTURE, INTERVENTI PREVISTI ENTRO FINE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centrali operative territoriali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case di comunità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ospedali di comunità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interventi di edilizia antisismica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GRANDI APPARECCHIATURE </a:t>
            </a:r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(Tac, risonanze magnetiche, angiografi, Pet ecc.)</a:t>
            </a:r>
          </a:p>
          <a:p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Finanziamento 28.5 milioni di euro</a:t>
            </a:r>
          </a:p>
          <a:p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installate </a:t>
            </a:r>
          </a:p>
          <a:p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 ordinate</a:t>
            </a:r>
          </a:p>
          <a:p>
            <a:r>
              <a:rPr lang="it-IT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977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90478" y="243864"/>
            <a:ext cx="122888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ASSUNZIONI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71072" y="1154545"/>
            <a:ext cx="1204421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CONCORSI 2023</a:t>
            </a:r>
          </a:p>
          <a:p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Dirigenti medici: bandi per 335 assunzioni in tutta la Liguria</a:t>
            </a:r>
          </a:p>
          <a:p>
            <a:endParaRPr lang="it-IT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CONCORSI REGIONALI CON ASSUNZIONI A TEMPO INDETERMINATO</a:t>
            </a:r>
          </a:p>
          <a:p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Aggiornamento al 31/12/23</a:t>
            </a:r>
          </a:p>
          <a:p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Infermieri: 1702 nominativi inviati ad Asl e ospedali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Oss</a:t>
            </a:r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828 nominativi inviati ad Asl e ospedali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CONCORSO UNIFICATO PONENTE (Asl 1 e Asl 2) </a:t>
            </a:r>
          </a:p>
          <a:p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Infermieri: bando 436 posti </a:t>
            </a:r>
          </a:p>
          <a:p>
            <a:r>
              <a:rPr lang="it-IT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88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90478" y="243864"/>
            <a:ext cx="122888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ABBATTIMENTO LISTE DI ATTESA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81344" y="1154545"/>
            <a:ext cx="1204421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Finanziamento complessivo 2024: </a:t>
            </a:r>
            <a:r>
              <a:rPr lang="it-IT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</a:t>
            </a:r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milioni di euro </a:t>
            </a:r>
          </a:p>
          <a:p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it-IT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DIAGNOSTICA</a:t>
            </a:r>
          </a:p>
          <a:p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Primo bando 7,4 milioni di euro per il privato accreditato: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48mila ecografie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37mila radiografie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18mila risonanze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17mila TAC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CHIRURGIA MEDIA E BASSA COMPLESSITÀ</a:t>
            </a:r>
          </a:p>
          <a:p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Manifestazione d'interesse in programmazione.</a:t>
            </a:r>
          </a:p>
          <a:p>
            <a:r>
              <a:rPr lang="it-IT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970662"/>
      </p:ext>
    </p:extLst>
  </p:cSld>
  <p:clrMapOvr>
    <a:masterClrMapping/>
  </p:clrMapOvr>
</p:sld>
</file>

<file path=ppt/theme/theme1.xml><?xml version="1.0" encoding="utf-8"?>
<a:theme xmlns:a="http://schemas.openxmlformats.org/drawingml/2006/main" name="modello ppt alis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lo ppt alisa" id="{FCB3653B-F05D-4CEA-BC35-B88B7CAF9325}" vid="{9994B5D2-D26E-4211-8578-FD0FBBDF2A3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2963</TotalTime>
  <Words>167</Words>
  <Application>Microsoft Office PowerPoint</Application>
  <PresentationFormat>Widescreen</PresentationFormat>
  <Paragraphs>47</Paragraphs>
  <Slides>4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modello ppt alisa</vt:lpstr>
      <vt:lpstr>Inizio</vt:lpstr>
      <vt:lpstr>Presentazione standard di PowerPoint</vt:lpstr>
      <vt:lpstr>Presentazione standard di PowerPoint</vt:lpstr>
      <vt:lpstr>Presentazione standard di PowerPoint</vt:lpstr>
    </vt:vector>
  </TitlesOfParts>
  <Company>A.Li.Sa. - Agenzia Ligure Sanitaria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Ansaldi Filippo</dc:creator>
  <cp:lastModifiedBy>DeRiz Valentina</cp:lastModifiedBy>
  <cp:revision>161</cp:revision>
  <cp:lastPrinted>2024-01-24T13:01:15Z</cp:lastPrinted>
  <dcterms:created xsi:type="dcterms:W3CDTF">2023-10-05T09:07:18Z</dcterms:created>
  <dcterms:modified xsi:type="dcterms:W3CDTF">2024-01-25T11:48:27Z</dcterms:modified>
</cp:coreProperties>
</file>