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544" r:id="rId2"/>
    <p:sldId id="556" r:id="rId3"/>
    <p:sldId id="557" r:id="rId4"/>
    <p:sldId id="558" r:id="rId5"/>
    <p:sldId id="559" r:id="rId6"/>
    <p:sldId id="545" r:id="rId7"/>
    <p:sldId id="547" r:id="rId8"/>
    <p:sldId id="560" r:id="rId9"/>
    <p:sldId id="555" r:id="rId10"/>
    <p:sldId id="546" r:id="rId11"/>
    <p:sldId id="551" r:id="rId12"/>
    <p:sldId id="541" r:id="rId13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FF6600"/>
    <a:srgbClr val="00FF00"/>
    <a:srgbClr val="0000FF"/>
    <a:srgbClr val="CC0000"/>
    <a:srgbClr val="FFE699"/>
    <a:srgbClr val="C5DEE1"/>
    <a:srgbClr val="CCFF66"/>
    <a:srgbClr val="ED7D31"/>
    <a:srgbClr val="20E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9" autoAdjust="0"/>
    <p:restoredTop sz="93130" autoAdjust="0"/>
  </p:normalViewPr>
  <p:slideViewPr>
    <p:cSldViewPr snapToGrid="0">
      <p:cViewPr varScale="1">
        <p:scale>
          <a:sx n="80" d="100"/>
          <a:sy n="80" d="100"/>
        </p:scale>
        <p:origin x="989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29495083565466E-2"/>
          <c:y val="3.0544470716829607E-2"/>
          <c:w val="0.82586894921916987"/>
          <c:h val="0.77565840686066001"/>
        </c:manualLayout>
      </c:layout>
      <c:lineChart>
        <c:grouping val="standard"/>
        <c:varyColors val="0"/>
        <c:ser>
          <c:idx val="4"/>
          <c:order val="0"/>
          <c:tx>
            <c:strRef>
              <c:f>Foglio1!$F$1</c:f>
              <c:strCache>
                <c:ptCount val="1"/>
                <c:pt idx="0">
                  <c:v>Colonna1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Foglio1!$A$3:$A$270</c:f>
              <c:numCache>
                <c:formatCode>m/d/yyyy</c:formatCode>
                <c:ptCount val="268"/>
                <c:pt idx="0">
                  <c:v>44014</c:v>
                </c:pt>
                <c:pt idx="1">
                  <c:v>44015</c:v>
                </c:pt>
                <c:pt idx="2">
                  <c:v>44016</c:v>
                </c:pt>
                <c:pt idx="3">
                  <c:v>44017</c:v>
                </c:pt>
                <c:pt idx="4">
                  <c:v>44018</c:v>
                </c:pt>
                <c:pt idx="5">
                  <c:v>44019</c:v>
                </c:pt>
                <c:pt idx="6">
                  <c:v>44020</c:v>
                </c:pt>
                <c:pt idx="7">
                  <c:v>44021</c:v>
                </c:pt>
                <c:pt idx="8">
                  <c:v>44022</c:v>
                </c:pt>
                <c:pt idx="9">
                  <c:v>44023</c:v>
                </c:pt>
                <c:pt idx="10">
                  <c:v>44024</c:v>
                </c:pt>
                <c:pt idx="11">
                  <c:v>44025</c:v>
                </c:pt>
                <c:pt idx="12">
                  <c:v>44026</c:v>
                </c:pt>
                <c:pt idx="13">
                  <c:v>44027</c:v>
                </c:pt>
                <c:pt idx="14">
                  <c:v>44028</c:v>
                </c:pt>
                <c:pt idx="15">
                  <c:v>44029</c:v>
                </c:pt>
                <c:pt idx="16">
                  <c:v>44030</c:v>
                </c:pt>
                <c:pt idx="17">
                  <c:v>44031</c:v>
                </c:pt>
                <c:pt idx="18">
                  <c:v>44032</c:v>
                </c:pt>
                <c:pt idx="19">
                  <c:v>44033</c:v>
                </c:pt>
                <c:pt idx="20">
                  <c:v>44034</c:v>
                </c:pt>
                <c:pt idx="21">
                  <c:v>44035</c:v>
                </c:pt>
                <c:pt idx="22">
                  <c:v>44036</c:v>
                </c:pt>
                <c:pt idx="23">
                  <c:v>44037</c:v>
                </c:pt>
                <c:pt idx="24">
                  <c:v>44038</c:v>
                </c:pt>
                <c:pt idx="25">
                  <c:v>44039</c:v>
                </c:pt>
                <c:pt idx="26">
                  <c:v>44040</c:v>
                </c:pt>
                <c:pt idx="27">
                  <c:v>44041</c:v>
                </c:pt>
                <c:pt idx="28">
                  <c:v>44042</c:v>
                </c:pt>
                <c:pt idx="29">
                  <c:v>44043</c:v>
                </c:pt>
                <c:pt idx="30">
                  <c:v>44044</c:v>
                </c:pt>
                <c:pt idx="31">
                  <c:v>44045</c:v>
                </c:pt>
                <c:pt idx="32">
                  <c:v>44046</c:v>
                </c:pt>
                <c:pt idx="33">
                  <c:v>44047</c:v>
                </c:pt>
                <c:pt idx="34">
                  <c:v>44048</c:v>
                </c:pt>
                <c:pt idx="35">
                  <c:v>44049</c:v>
                </c:pt>
                <c:pt idx="36">
                  <c:v>44050</c:v>
                </c:pt>
                <c:pt idx="37">
                  <c:v>44051</c:v>
                </c:pt>
                <c:pt idx="38">
                  <c:v>44052</c:v>
                </c:pt>
                <c:pt idx="39">
                  <c:v>44053</c:v>
                </c:pt>
                <c:pt idx="40">
                  <c:v>44054</c:v>
                </c:pt>
                <c:pt idx="41">
                  <c:v>44055</c:v>
                </c:pt>
                <c:pt idx="42">
                  <c:v>44056</c:v>
                </c:pt>
                <c:pt idx="43">
                  <c:v>44057</c:v>
                </c:pt>
                <c:pt idx="44">
                  <c:v>44058</c:v>
                </c:pt>
                <c:pt idx="45">
                  <c:v>44059</c:v>
                </c:pt>
                <c:pt idx="46">
                  <c:v>44060</c:v>
                </c:pt>
                <c:pt idx="47">
                  <c:v>44061</c:v>
                </c:pt>
                <c:pt idx="48">
                  <c:v>44062</c:v>
                </c:pt>
                <c:pt idx="49">
                  <c:v>44063</c:v>
                </c:pt>
                <c:pt idx="50">
                  <c:v>44064</c:v>
                </c:pt>
                <c:pt idx="51">
                  <c:v>44065</c:v>
                </c:pt>
                <c:pt idx="52">
                  <c:v>44066</c:v>
                </c:pt>
                <c:pt idx="53">
                  <c:v>44067</c:v>
                </c:pt>
                <c:pt idx="54">
                  <c:v>44068</c:v>
                </c:pt>
                <c:pt idx="55">
                  <c:v>44069</c:v>
                </c:pt>
                <c:pt idx="56">
                  <c:v>44070</c:v>
                </c:pt>
                <c:pt idx="57">
                  <c:v>44071</c:v>
                </c:pt>
                <c:pt idx="58">
                  <c:v>44072</c:v>
                </c:pt>
                <c:pt idx="59">
                  <c:v>44073</c:v>
                </c:pt>
                <c:pt idx="60">
                  <c:v>44074</c:v>
                </c:pt>
                <c:pt idx="61">
                  <c:v>44075</c:v>
                </c:pt>
                <c:pt idx="62">
                  <c:v>44076</c:v>
                </c:pt>
                <c:pt idx="63">
                  <c:v>44077</c:v>
                </c:pt>
                <c:pt idx="64">
                  <c:v>44078</c:v>
                </c:pt>
                <c:pt idx="65">
                  <c:v>44079</c:v>
                </c:pt>
                <c:pt idx="66">
                  <c:v>44080</c:v>
                </c:pt>
                <c:pt idx="67">
                  <c:v>44081</c:v>
                </c:pt>
                <c:pt idx="68">
                  <c:v>44082</c:v>
                </c:pt>
                <c:pt idx="69">
                  <c:v>44083</c:v>
                </c:pt>
                <c:pt idx="70">
                  <c:v>44084</c:v>
                </c:pt>
                <c:pt idx="71">
                  <c:v>44085</c:v>
                </c:pt>
                <c:pt idx="72">
                  <c:v>44086</c:v>
                </c:pt>
                <c:pt idx="73">
                  <c:v>44087</c:v>
                </c:pt>
                <c:pt idx="74">
                  <c:v>44088</c:v>
                </c:pt>
                <c:pt idx="75">
                  <c:v>44089</c:v>
                </c:pt>
                <c:pt idx="76">
                  <c:v>44090</c:v>
                </c:pt>
                <c:pt idx="77">
                  <c:v>44091</c:v>
                </c:pt>
                <c:pt idx="78">
                  <c:v>44092</c:v>
                </c:pt>
                <c:pt idx="79">
                  <c:v>44093</c:v>
                </c:pt>
                <c:pt idx="80">
                  <c:v>44094</c:v>
                </c:pt>
                <c:pt idx="81">
                  <c:v>44095</c:v>
                </c:pt>
                <c:pt idx="82">
                  <c:v>44096</c:v>
                </c:pt>
                <c:pt idx="83">
                  <c:v>44097</c:v>
                </c:pt>
                <c:pt idx="84">
                  <c:v>44098</c:v>
                </c:pt>
                <c:pt idx="85">
                  <c:v>44099</c:v>
                </c:pt>
                <c:pt idx="86">
                  <c:v>44100</c:v>
                </c:pt>
                <c:pt idx="87">
                  <c:v>44101</c:v>
                </c:pt>
                <c:pt idx="88">
                  <c:v>44102</c:v>
                </c:pt>
                <c:pt idx="89">
                  <c:v>44103</c:v>
                </c:pt>
                <c:pt idx="90">
                  <c:v>44104</c:v>
                </c:pt>
                <c:pt idx="91">
                  <c:v>44105</c:v>
                </c:pt>
                <c:pt idx="92">
                  <c:v>44106</c:v>
                </c:pt>
                <c:pt idx="93">
                  <c:v>44107</c:v>
                </c:pt>
                <c:pt idx="94">
                  <c:v>44108</c:v>
                </c:pt>
                <c:pt idx="95">
                  <c:v>44109</c:v>
                </c:pt>
                <c:pt idx="96">
                  <c:v>44110</c:v>
                </c:pt>
                <c:pt idx="97">
                  <c:v>44111</c:v>
                </c:pt>
                <c:pt idx="98">
                  <c:v>44112</c:v>
                </c:pt>
                <c:pt idx="99">
                  <c:v>44113</c:v>
                </c:pt>
                <c:pt idx="100">
                  <c:v>44114</c:v>
                </c:pt>
                <c:pt idx="101">
                  <c:v>44115</c:v>
                </c:pt>
                <c:pt idx="102">
                  <c:v>44116</c:v>
                </c:pt>
                <c:pt idx="103">
                  <c:v>44117</c:v>
                </c:pt>
                <c:pt idx="104">
                  <c:v>44118</c:v>
                </c:pt>
                <c:pt idx="105">
                  <c:v>44119</c:v>
                </c:pt>
                <c:pt idx="106">
                  <c:v>44120</c:v>
                </c:pt>
                <c:pt idx="107">
                  <c:v>44121</c:v>
                </c:pt>
                <c:pt idx="108">
                  <c:v>44122</c:v>
                </c:pt>
                <c:pt idx="109">
                  <c:v>44123</c:v>
                </c:pt>
                <c:pt idx="110">
                  <c:v>44124</c:v>
                </c:pt>
                <c:pt idx="111">
                  <c:v>44125</c:v>
                </c:pt>
                <c:pt idx="112">
                  <c:v>44126</c:v>
                </c:pt>
                <c:pt idx="113">
                  <c:v>44127</c:v>
                </c:pt>
                <c:pt idx="114">
                  <c:v>44128</c:v>
                </c:pt>
                <c:pt idx="115">
                  <c:v>44129</c:v>
                </c:pt>
                <c:pt idx="116">
                  <c:v>44130</c:v>
                </c:pt>
                <c:pt idx="117">
                  <c:v>44131</c:v>
                </c:pt>
                <c:pt idx="118">
                  <c:v>44132</c:v>
                </c:pt>
                <c:pt idx="119">
                  <c:v>44133</c:v>
                </c:pt>
                <c:pt idx="120">
                  <c:v>44134</c:v>
                </c:pt>
                <c:pt idx="121">
                  <c:v>44135</c:v>
                </c:pt>
                <c:pt idx="122">
                  <c:v>44136</c:v>
                </c:pt>
                <c:pt idx="123">
                  <c:v>44137</c:v>
                </c:pt>
                <c:pt idx="124">
                  <c:v>44138</c:v>
                </c:pt>
                <c:pt idx="125">
                  <c:v>44139</c:v>
                </c:pt>
                <c:pt idx="126">
                  <c:v>44140</c:v>
                </c:pt>
                <c:pt idx="127">
                  <c:v>44141</c:v>
                </c:pt>
                <c:pt idx="128">
                  <c:v>44142</c:v>
                </c:pt>
                <c:pt idx="129">
                  <c:v>44143</c:v>
                </c:pt>
                <c:pt idx="130">
                  <c:v>44144</c:v>
                </c:pt>
                <c:pt idx="131">
                  <c:v>44145</c:v>
                </c:pt>
                <c:pt idx="132">
                  <c:v>44146</c:v>
                </c:pt>
                <c:pt idx="133">
                  <c:v>44147</c:v>
                </c:pt>
                <c:pt idx="134">
                  <c:v>44148</c:v>
                </c:pt>
                <c:pt idx="135">
                  <c:v>44149</c:v>
                </c:pt>
                <c:pt idx="136">
                  <c:v>44150</c:v>
                </c:pt>
                <c:pt idx="137">
                  <c:v>44151</c:v>
                </c:pt>
                <c:pt idx="138">
                  <c:v>44152</c:v>
                </c:pt>
                <c:pt idx="139">
                  <c:v>44153</c:v>
                </c:pt>
                <c:pt idx="140">
                  <c:v>44154</c:v>
                </c:pt>
                <c:pt idx="141">
                  <c:v>44155</c:v>
                </c:pt>
                <c:pt idx="142">
                  <c:v>44156</c:v>
                </c:pt>
                <c:pt idx="143">
                  <c:v>44157</c:v>
                </c:pt>
                <c:pt idx="144">
                  <c:v>44158</c:v>
                </c:pt>
                <c:pt idx="145">
                  <c:v>44159</c:v>
                </c:pt>
                <c:pt idx="146">
                  <c:v>44160</c:v>
                </c:pt>
                <c:pt idx="147">
                  <c:v>44161</c:v>
                </c:pt>
                <c:pt idx="148">
                  <c:v>44162</c:v>
                </c:pt>
                <c:pt idx="149">
                  <c:v>44163</c:v>
                </c:pt>
                <c:pt idx="150">
                  <c:v>44164</c:v>
                </c:pt>
                <c:pt idx="151">
                  <c:v>44165</c:v>
                </c:pt>
                <c:pt idx="152">
                  <c:v>44166</c:v>
                </c:pt>
                <c:pt idx="153">
                  <c:v>44167</c:v>
                </c:pt>
                <c:pt idx="154">
                  <c:v>44168</c:v>
                </c:pt>
                <c:pt idx="155">
                  <c:v>44169</c:v>
                </c:pt>
                <c:pt idx="156">
                  <c:v>44170</c:v>
                </c:pt>
                <c:pt idx="157">
                  <c:v>44171</c:v>
                </c:pt>
                <c:pt idx="158">
                  <c:v>44172</c:v>
                </c:pt>
                <c:pt idx="159">
                  <c:v>44173</c:v>
                </c:pt>
                <c:pt idx="160">
                  <c:v>44174</c:v>
                </c:pt>
                <c:pt idx="161">
                  <c:v>44175</c:v>
                </c:pt>
                <c:pt idx="162">
                  <c:v>44176</c:v>
                </c:pt>
                <c:pt idx="163">
                  <c:v>44177</c:v>
                </c:pt>
                <c:pt idx="164">
                  <c:v>44178</c:v>
                </c:pt>
                <c:pt idx="165">
                  <c:v>44179</c:v>
                </c:pt>
                <c:pt idx="166">
                  <c:v>44180</c:v>
                </c:pt>
                <c:pt idx="167">
                  <c:v>44181</c:v>
                </c:pt>
                <c:pt idx="168">
                  <c:v>44182</c:v>
                </c:pt>
                <c:pt idx="169">
                  <c:v>44183</c:v>
                </c:pt>
                <c:pt idx="170">
                  <c:v>44184</c:v>
                </c:pt>
                <c:pt idx="171">
                  <c:v>44185</c:v>
                </c:pt>
                <c:pt idx="172">
                  <c:v>44186</c:v>
                </c:pt>
                <c:pt idx="173">
                  <c:v>44187</c:v>
                </c:pt>
                <c:pt idx="174">
                  <c:v>44188</c:v>
                </c:pt>
                <c:pt idx="175">
                  <c:v>44189</c:v>
                </c:pt>
                <c:pt idx="176">
                  <c:v>44190</c:v>
                </c:pt>
                <c:pt idx="177">
                  <c:v>44191</c:v>
                </c:pt>
                <c:pt idx="178">
                  <c:v>44192</c:v>
                </c:pt>
                <c:pt idx="179">
                  <c:v>44193</c:v>
                </c:pt>
                <c:pt idx="180">
                  <c:v>44194</c:v>
                </c:pt>
                <c:pt idx="181">
                  <c:v>44195</c:v>
                </c:pt>
                <c:pt idx="182">
                  <c:v>44196</c:v>
                </c:pt>
                <c:pt idx="183">
                  <c:v>44197</c:v>
                </c:pt>
                <c:pt idx="184">
                  <c:v>44198</c:v>
                </c:pt>
                <c:pt idx="185">
                  <c:v>44199</c:v>
                </c:pt>
                <c:pt idx="186">
                  <c:v>44200</c:v>
                </c:pt>
                <c:pt idx="187">
                  <c:v>44201</c:v>
                </c:pt>
                <c:pt idx="188">
                  <c:v>44202</c:v>
                </c:pt>
                <c:pt idx="189">
                  <c:v>44203</c:v>
                </c:pt>
                <c:pt idx="190">
                  <c:v>44204</c:v>
                </c:pt>
                <c:pt idx="191">
                  <c:v>44205</c:v>
                </c:pt>
                <c:pt idx="192">
                  <c:v>44206</c:v>
                </c:pt>
                <c:pt idx="193">
                  <c:v>44207</c:v>
                </c:pt>
                <c:pt idx="194">
                  <c:v>44208</c:v>
                </c:pt>
                <c:pt idx="195">
                  <c:v>44209</c:v>
                </c:pt>
                <c:pt idx="196">
                  <c:v>44210</c:v>
                </c:pt>
                <c:pt idx="197">
                  <c:v>44211</c:v>
                </c:pt>
                <c:pt idx="198">
                  <c:v>44212</c:v>
                </c:pt>
                <c:pt idx="199">
                  <c:v>44213</c:v>
                </c:pt>
                <c:pt idx="200">
                  <c:v>44214</c:v>
                </c:pt>
                <c:pt idx="201">
                  <c:v>44215</c:v>
                </c:pt>
                <c:pt idx="202">
                  <c:v>44216</c:v>
                </c:pt>
                <c:pt idx="203">
                  <c:v>44217</c:v>
                </c:pt>
                <c:pt idx="204">
                  <c:v>44218</c:v>
                </c:pt>
                <c:pt idx="205">
                  <c:v>44219</c:v>
                </c:pt>
                <c:pt idx="206">
                  <c:v>44220</c:v>
                </c:pt>
                <c:pt idx="207">
                  <c:v>44221</c:v>
                </c:pt>
                <c:pt idx="208">
                  <c:v>44222</c:v>
                </c:pt>
                <c:pt idx="209">
                  <c:v>44223</c:v>
                </c:pt>
                <c:pt idx="210">
                  <c:v>44224</c:v>
                </c:pt>
                <c:pt idx="211">
                  <c:v>44225</c:v>
                </c:pt>
                <c:pt idx="212">
                  <c:v>44226</c:v>
                </c:pt>
                <c:pt idx="213">
                  <c:v>44227</c:v>
                </c:pt>
                <c:pt idx="214">
                  <c:v>44228</c:v>
                </c:pt>
                <c:pt idx="215">
                  <c:v>44229</c:v>
                </c:pt>
                <c:pt idx="216">
                  <c:v>44230</c:v>
                </c:pt>
                <c:pt idx="217">
                  <c:v>44231</c:v>
                </c:pt>
                <c:pt idx="218">
                  <c:v>44232</c:v>
                </c:pt>
                <c:pt idx="219">
                  <c:v>44233</c:v>
                </c:pt>
                <c:pt idx="220">
                  <c:v>44234</c:v>
                </c:pt>
                <c:pt idx="221">
                  <c:v>44235</c:v>
                </c:pt>
                <c:pt idx="222">
                  <c:v>44236</c:v>
                </c:pt>
                <c:pt idx="223">
                  <c:v>44237</c:v>
                </c:pt>
                <c:pt idx="224">
                  <c:v>44238</c:v>
                </c:pt>
                <c:pt idx="225">
                  <c:v>44239</c:v>
                </c:pt>
                <c:pt idx="226">
                  <c:v>44240</c:v>
                </c:pt>
                <c:pt idx="227">
                  <c:v>44241</c:v>
                </c:pt>
                <c:pt idx="228">
                  <c:v>44242</c:v>
                </c:pt>
                <c:pt idx="229">
                  <c:v>44243</c:v>
                </c:pt>
                <c:pt idx="230">
                  <c:v>44244</c:v>
                </c:pt>
                <c:pt idx="231">
                  <c:v>44245</c:v>
                </c:pt>
                <c:pt idx="232">
                  <c:v>44246</c:v>
                </c:pt>
                <c:pt idx="233">
                  <c:v>44247</c:v>
                </c:pt>
                <c:pt idx="234">
                  <c:v>44248</c:v>
                </c:pt>
                <c:pt idx="235">
                  <c:v>44249</c:v>
                </c:pt>
                <c:pt idx="236">
                  <c:v>44250</c:v>
                </c:pt>
                <c:pt idx="237">
                  <c:v>44251</c:v>
                </c:pt>
                <c:pt idx="238">
                  <c:v>44252</c:v>
                </c:pt>
                <c:pt idx="239">
                  <c:v>44253</c:v>
                </c:pt>
                <c:pt idx="240">
                  <c:v>44254</c:v>
                </c:pt>
                <c:pt idx="241">
                  <c:v>44255</c:v>
                </c:pt>
                <c:pt idx="242">
                  <c:v>44256</c:v>
                </c:pt>
                <c:pt idx="243">
                  <c:v>44257</c:v>
                </c:pt>
                <c:pt idx="244">
                  <c:v>44258</c:v>
                </c:pt>
                <c:pt idx="245">
                  <c:v>44259</c:v>
                </c:pt>
                <c:pt idx="246">
                  <c:v>44260</c:v>
                </c:pt>
                <c:pt idx="247">
                  <c:v>44261</c:v>
                </c:pt>
                <c:pt idx="248">
                  <c:v>44262</c:v>
                </c:pt>
                <c:pt idx="249">
                  <c:v>44263</c:v>
                </c:pt>
                <c:pt idx="250">
                  <c:v>44264</c:v>
                </c:pt>
                <c:pt idx="251">
                  <c:v>44265</c:v>
                </c:pt>
                <c:pt idx="252">
                  <c:v>44266</c:v>
                </c:pt>
                <c:pt idx="253">
                  <c:v>44267</c:v>
                </c:pt>
                <c:pt idx="254">
                  <c:v>44268</c:v>
                </c:pt>
                <c:pt idx="255">
                  <c:v>44269</c:v>
                </c:pt>
                <c:pt idx="256">
                  <c:v>44270</c:v>
                </c:pt>
                <c:pt idx="257">
                  <c:v>44271</c:v>
                </c:pt>
                <c:pt idx="258">
                  <c:v>44272</c:v>
                </c:pt>
                <c:pt idx="259">
                  <c:v>44273</c:v>
                </c:pt>
                <c:pt idx="260">
                  <c:v>44274</c:v>
                </c:pt>
                <c:pt idx="261">
                  <c:v>44275</c:v>
                </c:pt>
                <c:pt idx="262">
                  <c:v>44276</c:v>
                </c:pt>
                <c:pt idx="263">
                  <c:v>44277</c:v>
                </c:pt>
                <c:pt idx="264">
                  <c:v>44278</c:v>
                </c:pt>
                <c:pt idx="265">
                  <c:v>44279</c:v>
                </c:pt>
                <c:pt idx="266">
                  <c:v>44280</c:v>
                </c:pt>
                <c:pt idx="267">
                  <c:v>44281</c:v>
                </c:pt>
              </c:numCache>
            </c:numRef>
          </c:cat>
          <c:val>
            <c:numRef>
              <c:f>Foglio1!$F$3:$F$270</c:f>
              <c:numCache>
                <c:formatCode>General</c:formatCode>
                <c:ptCount val="26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1BB-4E9E-8F1D-219F066AFF36}"/>
            </c:ext>
          </c:extLst>
        </c:ser>
        <c:ser>
          <c:idx val="5"/>
          <c:order val="1"/>
          <c:tx>
            <c:strRef>
              <c:f>Foglio1!$G$1</c:f>
              <c:strCache>
                <c:ptCount val="1"/>
                <c:pt idx="0">
                  <c:v>Liguria</c:v>
                </c:pt>
              </c:strCache>
            </c:strRef>
          </c:tx>
          <c:spPr>
            <a:ln w="95250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trendline>
            <c:spPr>
              <a:ln w="114300" cap="rnd">
                <a:solidFill>
                  <a:srgbClr val="FF0000"/>
                </a:solidFill>
                <a:prstDash val="solid"/>
              </a:ln>
              <a:effectLst/>
            </c:spPr>
            <c:trendlineType val="movingAvg"/>
            <c:period val="7"/>
            <c:dispRSqr val="0"/>
            <c:dispEq val="0"/>
          </c:trendline>
          <c:cat>
            <c:numRef>
              <c:f>Foglio1!$A$3:$A$270</c:f>
              <c:numCache>
                <c:formatCode>m/d/yyyy</c:formatCode>
                <c:ptCount val="268"/>
                <c:pt idx="0">
                  <c:v>44014</c:v>
                </c:pt>
                <c:pt idx="1">
                  <c:v>44015</c:v>
                </c:pt>
                <c:pt idx="2">
                  <c:v>44016</c:v>
                </c:pt>
                <c:pt idx="3">
                  <c:v>44017</c:v>
                </c:pt>
                <c:pt idx="4">
                  <c:v>44018</c:v>
                </c:pt>
                <c:pt idx="5">
                  <c:v>44019</c:v>
                </c:pt>
                <c:pt idx="6">
                  <c:v>44020</c:v>
                </c:pt>
                <c:pt idx="7">
                  <c:v>44021</c:v>
                </c:pt>
                <c:pt idx="8">
                  <c:v>44022</c:v>
                </c:pt>
                <c:pt idx="9">
                  <c:v>44023</c:v>
                </c:pt>
                <c:pt idx="10">
                  <c:v>44024</c:v>
                </c:pt>
                <c:pt idx="11">
                  <c:v>44025</c:v>
                </c:pt>
                <c:pt idx="12">
                  <c:v>44026</c:v>
                </c:pt>
                <c:pt idx="13">
                  <c:v>44027</c:v>
                </c:pt>
                <c:pt idx="14">
                  <c:v>44028</c:v>
                </c:pt>
                <c:pt idx="15">
                  <c:v>44029</c:v>
                </c:pt>
                <c:pt idx="16">
                  <c:v>44030</c:v>
                </c:pt>
                <c:pt idx="17">
                  <c:v>44031</c:v>
                </c:pt>
                <c:pt idx="18">
                  <c:v>44032</c:v>
                </c:pt>
                <c:pt idx="19">
                  <c:v>44033</c:v>
                </c:pt>
                <c:pt idx="20">
                  <c:v>44034</c:v>
                </c:pt>
                <c:pt idx="21">
                  <c:v>44035</c:v>
                </c:pt>
                <c:pt idx="22">
                  <c:v>44036</c:v>
                </c:pt>
                <c:pt idx="23">
                  <c:v>44037</c:v>
                </c:pt>
                <c:pt idx="24">
                  <c:v>44038</c:v>
                </c:pt>
                <c:pt idx="25">
                  <c:v>44039</c:v>
                </c:pt>
                <c:pt idx="26">
                  <c:v>44040</c:v>
                </c:pt>
                <c:pt idx="27">
                  <c:v>44041</c:v>
                </c:pt>
                <c:pt idx="28">
                  <c:v>44042</c:v>
                </c:pt>
                <c:pt idx="29">
                  <c:v>44043</c:v>
                </c:pt>
                <c:pt idx="30">
                  <c:v>44044</c:v>
                </c:pt>
                <c:pt idx="31">
                  <c:v>44045</c:v>
                </c:pt>
                <c:pt idx="32">
                  <c:v>44046</c:v>
                </c:pt>
                <c:pt idx="33">
                  <c:v>44047</c:v>
                </c:pt>
                <c:pt idx="34">
                  <c:v>44048</c:v>
                </c:pt>
                <c:pt idx="35">
                  <c:v>44049</c:v>
                </c:pt>
                <c:pt idx="36">
                  <c:v>44050</c:v>
                </c:pt>
                <c:pt idx="37">
                  <c:v>44051</c:v>
                </c:pt>
                <c:pt idx="38">
                  <c:v>44052</c:v>
                </c:pt>
                <c:pt idx="39">
                  <c:v>44053</c:v>
                </c:pt>
                <c:pt idx="40">
                  <c:v>44054</c:v>
                </c:pt>
                <c:pt idx="41">
                  <c:v>44055</c:v>
                </c:pt>
                <c:pt idx="42">
                  <c:v>44056</c:v>
                </c:pt>
                <c:pt idx="43">
                  <c:v>44057</c:v>
                </c:pt>
                <c:pt idx="44">
                  <c:v>44058</c:v>
                </c:pt>
                <c:pt idx="45">
                  <c:v>44059</c:v>
                </c:pt>
                <c:pt idx="46">
                  <c:v>44060</c:v>
                </c:pt>
                <c:pt idx="47">
                  <c:v>44061</c:v>
                </c:pt>
                <c:pt idx="48">
                  <c:v>44062</c:v>
                </c:pt>
                <c:pt idx="49">
                  <c:v>44063</c:v>
                </c:pt>
                <c:pt idx="50">
                  <c:v>44064</c:v>
                </c:pt>
                <c:pt idx="51">
                  <c:v>44065</c:v>
                </c:pt>
                <c:pt idx="52">
                  <c:v>44066</c:v>
                </c:pt>
                <c:pt idx="53">
                  <c:v>44067</c:v>
                </c:pt>
                <c:pt idx="54">
                  <c:v>44068</c:v>
                </c:pt>
                <c:pt idx="55">
                  <c:v>44069</c:v>
                </c:pt>
                <c:pt idx="56">
                  <c:v>44070</c:v>
                </c:pt>
                <c:pt idx="57">
                  <c:v>44071</c:v>
                </c:pt>
                <c:pt idx="58">
                  <c:v>44072</c:v>
                </c:pt>
                <c:pt idx="59">
                  <c:v>44073</c:v>
                </c:pt>
                <c:pt idx="60">
                  <c:v>44074</c:v>
                </c:pt>
                <c:pt idx="61">
                  <c:v>44075</c:v>
                </c:pt>
                <c:pt idx="62">
                  <c:v>44076</c:v>
                </c:pt>
                <c:pt idx="63">
                  <c:v>44077</c:v>
                </c:pt>
                <c:pt idx="64">
                  <c:v>44078</c:v>
                </c:pt>
                <c:pt idx="65">
                  <c:v>44079</c:v>
                </c:pt>
                <c:pt idx="66">
                  <c:v>44080</c:v>
                </c:pt>
                <c:pt idx="67">
                  <c:v>44081</c:v>
                </c:pt>
                <c:pt idx="68">
                  <c:v>44082</c:v>
                </c:pt>
                <c:pt idx="69">
                  <c:v>44083</c:v>
                </c:pt>
                <c:pt idx="70">
                  <c:v>44084</c:v>
                </c:pt>
                <c:pt idx="71">
                  <c:v>44085</c:v>
                </c:pt>
                <c:pt idx="72">
                  <c:v>44086</c:v>
                </c:pt>
                <c:pt idx="73">
                  <c:v>44087</c:v>
                </c:pt>
                <c:pt idx="74">
                  <c:v>44088</c:v>
                </c:pt>
                <c:pt idx="75">
                  <c:v>44089</c:v>
                </c:pt>
                <c:pt idx="76">
                  <c:v>44090</c:v>
                </c:pt>
                <c:pt idx="77">
                  <c:v>44091</c:v>
                </c:pt>
                <c:pt idx="78">
                  <c:v>44092</c:v>
                </c:pt>
                <c:pt idx="79">
                  <c:v>44093</c:v>
                </c:pt>
                <c:pt idx="80">
                  <c:v>44094</c:v>
                </c:pt>
                <c:pt idx="81">
                  <c:v>44095</c:v>
                </c:pt>
                <c:pt idx="82">
                  <c:v>44096</c:v>
                </c:pt>
                <c:pt idx="83">
                  <c:v>44097</c:v>
                </c:pt>
                <c:pt idx="84">
                  <c:v>44098</c:v>
                </c:pt>
                <c:pt idx="85">
                  <c:v>44099</c:v>
                </c:pt>
                <c:pt idx="86">
                  <c:v>44100</c:v>
                </c:pt>
                <c:pt idx="87">
                  <c:v>44101</c:v>
                </c:pt>
                <c:pt idx="88">
                  <c:v>44102</c:v>
                </c:pt>
                <c:pt idx="89">
                  <c:v>44103</c:v>
                </c:pt>
                <c:pt idx="90">
                  <c:v>44104</c:v>
                </c:pt>
                <c:pt idx="91">
                  <c:v>44105</c:v>
                </c:pt>
                <c:pt idx="92">
                  <c:v>44106</c:v>
                </c:pt>
                <c:pt idx="93">
                  <c:v>44107</c:v>
                </c:pt>
                <c:pt idx="94">
                  <c:v>44108</c:v>
                </c:pt>
                <c:pt idx="95">
                  <c:v>44109</c:v>
                </c:pt>
                <c:pt idx="96">
                  <c:v>44110</c:v>
                </c:pt>
                <c:pt idx="97">
                  <c:v>44111</c:v>
                </c:pt>
                <c:pt idx="98">
                  <c:v>44112</c:v>
                </c:pt>
                <c:pt idx="99">
                  <c:v>44113</c:v>
                </c:pt>
                <c:pt idx="100">
                  <c:v>44114</c:v>
                </c:pt>
                <c:pt idx="101">
                  <c:v>44115</c:v>
                </c:pt>
                <c:pt idx="102">
                  <c:v>44116</c:v>
                </c:pt>
                <c:pt idx="103">
                  <c:v>44117</c:v>
                </c:pt>
                <c:pt idx="104">
                  <c:v>44118</c:v>
                </c:pt>
                <c:pt idx="105">
                  <c:v>44119</c:v>
                </c:pt>
                <c:pt idx="106">
                  <c:v>44120</c:v>
                </c:pt>
                <c:pt idx="107">
                  <c:v>44121</c:v>
                </c:pt>
                <c:pt idx="108">
                  <c:v>44122</c:v>
                </c:pt>
                <c:pt idx="109">
                  <c:v>44123</c:v>
                </c:pt>
                <c:pt idx="110">
                  <c:v>44124</c:v>
                </c:pt>
                <c:pt idx="111">
                  <c:v>44125</c:v>
                </c:pt>
                <c:pt idx="112">
                  <c:v>44126</c:v>
                </c:pt>
                <c:pt idx="113">
                  <c:v>44127</c:v>
                </c:pt>
                <c:pt idx="114">
                  <c:v>44128</c:v>
                </c:pt>
                <c:pt idx="115">
                  <c:v>44129</c:v>
                </c:pt>
                <c:pt idx="116">
                  <c:v>44130</c:v>
                </c:pt>
                <c:pt idx="117">
                  <c:v>44131</c:v>
                </c:pt>
                <c:pt idx="118">
                  <c:v>44132</c:v>
                </c:pt>
                <c:pt idx="119">
                  <c:v>44133</c:v>
                </c:pt>
                <c:pt idx="120">
                  <c:v>44134</c:v>
                </c:pt>
                <c:pt idx="121">
                  <c:v>44135</c:v>
                </c:pt>
                <c:pt idx="122">
                  <c:v>44136</c:v>
                </c:pt>
                <c:pt idx="123">
                  <c:v>44137</c:v>
                </c:pt>
                <c:pt idx="124">
                  <c:v>44138</c:v>
                </c:pt>
                <c:pt idx="125">
                  <c:v>44139</c:v>
                </c:pt>
                <c:pt idx="126">
                  <c:v>44140</c:v>
                </c:pt>
                <c:pt idx="127">
                  <c:v>44141</c:v>
                </c:pt>
                <c:pt idx="128">
                  <c:v>44142</c:v>
                </c:pt>
                <c:pt idx="129">
                  <c:v>44143</c:v>
                </c:pt>
                <c:pt idx="130">
                  <c:v>44144</c:v>
                </c:pt>
                <c:pt idx="131">
                  <c:v>44145</c:v>
                </c:pt>
                <c:pt idx="132">
                  <c:v>44146</c:v>
                </c:pt>
                <c:pt idx="133">
                  <c:v>44147</c:v>
                </c:pt>
                <c:pt idx="134">
                  <c:v>44148</c:v>
                </c:pt>
                <c:pt idx="135">
                  <c:v>44149</c:v>
                </c:pt>
                <c:pt idx="136">
                  <c:v>44150</c:v>
                </c:pt>
                <c:pt idx="137">
                  <c:v>44151</c:v>
                </c:pt>
                <c:pt idx="138">
                  <c:v>44152</c:v>
                </c:pt>
                <c:pt idx="139">
                  <c:v>44153</c:v>
                </c:pt>
                <c:pt idx="140">
                  <c:v>44154</c:v>
                </c:pt>
                <c:pt idx="141">
                  <c:v>44155</c:v>
                </c:pt>
                <c:pt idx="142">
                  <c:v>44156</c:v>
                </c:pt>
                <c:pt idx="143">
                  <c:v>44157</c:v>
                </c:pt>
                <c:pt idx="144">
                  <c:v>44158</c:v>
                </c:pt>
                <c:pt idx="145">
                  <c:v>44159</c:v>
                </c:pt>
                <c:pt idx="146">
                  <c:v>44160</c:v>
                </c:pt>
                <c:pt idx="147">
                  <c:v>44161</c:v>
                </c:pt>
                <c:pt idx="148">
                  <c:v>44162</c:v>
                </c:pt>
                <c:pt idx="149">
                  <c:v>44163</c:v>
                </c:pt>
                <c:pt idx="150">
                  <c:v>44164</c:v>
                </c:pt>
                <c:pt idx="151">
                  <c:v>44165</c:v>
                </c:pt>
                <c:pt idx="152">
                  <c:v>44166</c:v>
                </c:pt>
                <c:pt idx="153">
                  <c:v>44167</c:v>
                </c:pt>
                <c:pt idx="154">
                  <c:v>44168</c:v>
                </c:pt>
                <c:pt idx="155">
                  <c:v>44169</c:v>
                </c:pt>
                <c:pt idx="156">
                  <c:v>44170</c:v>
                </c:pt>
                <c:pt idx="157">
                  <c:v>44171</c:v>
                </c:pt>
                <c:pt idx="158">
                  <c:v>44172</c:v>
                </c:pt>
                <c:pt idx="159">
                  <c:v>44173</c:v>
                </c:pt>
                <c:pt idx="160">
                  <c:v>44174</c:v>
                </c:pt>
                <c:pt idx="161">
                  <c:v>44175</c:v>
                </c:pt>
                <c:pt idx="162">
                  <c:v>44176</c:v>
                </c:pt>
                <c:pt idx="163">
                  <c:v>44177</c:v>
                </c:pt>
                <c:pt idx="164">
                  <c:v>44178</c:v>
                </c:pt>
                <c:pt idx="165">
                  <c:v>44179</c:v>
                </c:pt>
                <c:pt idx="166">
                  <c:v>44180</c:v>
                </c:pt>
                <c:pt idx="167">
                  <c:v>44181</c:v>
                </c:pt>
                <c:pt idx="168">
                  <c:v>44182</c:v>
                </c:pt>
                <c:pt idx="169">
                  <c:v>44183</c:v>
                </c:pt>
                <c:pt idx="170">
                  <c:v>44184</c:v>
                </c:pt>
                <c:pt idx="171">
                  <c:v>44185</c:v>
                </c:pt>
                <c:pt idx="172">
                  <c:v>44186</c:v>
                </c:pt>
                <c:pt idx="173">
                  <c:v>44187</c:v>
                </c:pt>
                <c:pt idx="174">
                  <c:v>44188</c:v>
                </c:pt>
                <c:pt idx="175">
                  <c:v>44189</c:v>
                </c:pt>
                <c:pt idx="176">
                  <c:v>44190</c:v>
                </c:pt>
                <c:pt idx="177">
                  <c:v>44191</c:v>
                </c:pt>
                <c:pt idx="178">
                  <c:v>44192</c:v>
                </c:pt>
                <c:pt idx="179">
                  <c:v>44193</c:v>
                </c:pt>
                <c:pt idx="180">
                  <c:v>44194</c:v>
                </c:pt>
                <c:pt idx="181">
                  <c:v>44195</c:v>
                </c:pt>
                <c:pt idx="182">
                  <c:v>44196</c:v>
                </c:pt>
                <c:pt idx="183">
                  <c:v>44197</c:v>
                </c:pt>
                <c:pt idx="184">
                  <c:v>44198</c:v>
                </c:pt>
                <c:pt idx="185">
                  <c:v>44199</c:v>
                </c:pt>
                <c:pt idx="186">
                  <c:v>44200</c:v>
                </c:pt>
                <c:pt idx="187">
                  <c:v>44201</c:v>
                </c:pt>
                <c:pt idx="188">
                  <c:v>44202</c:v>
                </c:pt>
                <c:pt idx="189">
                  <c:v>44203</c:v>
                </c:pt>
                <c:pt idx="190">
                  <c:v>44204</c:v>
                </c:pt>
                <c:pt idx="191">
                  <c:v>44205</c:v>
                </c:pt>
                <c:pt idx="192">
                  <c:v>44206</c:v>
                </c:pt>
                <c:pt idx="193">
                  <c:v>44207</c:v>
                </c:pt>
                <c:pt idx="194">
                  <c:v>44208</c:v>
                </c:pt>
                <c:pt idx="195">
                  <c:v>44209</c:v>
                </c:pt>
                <c:pt idx="196">
                  <c:v>44210</c:v>
                </c:pt>
                <c:pt idx="197">
                  <c:v>44211</c:v>
                </c:pt>
                <c:pt idx="198">
                  <c:v>44212</c:v>
                </c:pt>
                <c:pt idx="199">
                  <c:v>44213</c:v>
                </c:pt>
                <c:pt idx="200">
                  <c:v>44214</c:v>
                </c:pt>
                <c:pt idx="201">
                  <c:v>44215</c:v>
                </c:pt>
                <c:pt idx="202">
                  <c:v>44216</c:v>
                </c:pt>
                <c:pt idx="203">
                  <c:v>44217</c:v>
                </c:pt>
                <c:pt idx="204">
                  <c:v>44218</c:v>
                </c:pt>
                <c:pt idx="205">
                  <c:v>44219</c:v>
                </c:pt>
                <c:pt idx="206">
                  <c:v>44220</c:v>
                </c:pt>
                <c:pt idx="207">
                  <c:v>44221</c:v>
                </c:pt>
                <c:pt idx="208">
                  <c:v>44222</c:v>
                </c:pt>
                <c:pt idx="209">
                  <c:v>44223</c:v>
                </c:pt>
                <c:pt idx="210">
                  <c:v>44224</c:v>
                </c:pt>
                <c:pt idx="211">
                  <c:v>44225</c:v>
                </c:pt>
                <c:pt idx="212">
                  <c:v>44226</c:v>
                </c:pt>
                <c:pt idx="213">
                  <c:v>44227</c:v>
                </c:pt>
                <c:pt idx="214">
                  <c:v>44228</c:v>
                </c:pt>
                <c:pt idx="215">
                  <c:v>44229</c:v>
                </c:pt>
                <c:pt idx="216">
                  <c:v>44230</c:v>
                </c:pt>
                <c:pt idx="217">
                  <c:v>44231</c:v>
                </c:pt>
                <c:pt idx="218">
                  <c:v>44232</c:v>
                </c:pt>
                <c:pt idx="219">
                  <c:v>44233</c:v>
                </c:pt>
                <c:pt idx="220">
                  <c:v>44234</c:v>
                </c:pt>
                <c:pt idx="221">
                  <c:v>44235</c:v>
                </c:pt>
                <c:pt idx="222">
                  <c:v>44236</c:v>
                </c:pt>
                <c:pt idx="223">
                  <c:v>44237</c:v>
                </c:pt>
                <c:pt idx="224">
                  <c:v>44238</c:v>
                </c:pt>
                <c:pt idx="225">
                  <c:v>44239</c:v>
                </c:pt>
                <c:pt idx="226">
                  <c:v>44240</c:v>
                </c:pt>
                <c:pt idx="227">
                  <c:v>44241</c:v>
                </c:pt>
                <c:pt idx="228">
                  <c:v>44242</c:v>
                </c:pt>
                <c:pt idx="229">
                  <c:v>44243</c:v>
                </c:pt>
                <c:pt idx="230">
                  <c:v>44244</c:v>
                </c:pt>
                <c:pt idx="231">
                  <c:v>44245</c:v>
                </c:pt>
                <c:pt idx="232">
                  <c:v>44246</c:v>
                </c:pt>
                <c:pt idx="233">
                  <c:v>44247</c:v>
                </c:pt>
                <c:pt idx="234">
                  <c:v>44248</c:v>
                </c:pt>
                <c:pt idx="235">
                  <c:v>44249</c:v>
                </c:pt>
                <c:pt idx="236">
                  <c:v>44250</c:v>
                </c:pt>
                <c:pt idx="237">
                  <c:v>44251</c:v>
                </c:pt>
                <c:pt idx="238">
                  <c:v>44252</c:v>
                </c:pt>
                <c:pt idx="239">
                  <c:v>44253</c:v>
                </c:pt>
                <c:pt idx="240">
                  <c:v>44254</c:v>
                </c:pt>
                <c:pt idx="241">
                  <c:v>44255</c:v>
                </c:pt>
                <c:pt idx="242">
                  <c:v>44256</c:v>
                </c:pt>
                <c:pt idx="243">
                  <c:v>44257</c:v>
                </c:pt>
                <c:pt idx="244">
                  <c:v>44258</c:v>
                </c:pt>
                <c:pt idx="245">
                  <c:v>44259</c:v>
                </c:pt>
                <c:pt idx="246">
                  <c:v>44260</c:v>
                </c:pt>
                <c:pt idx="247">
                  <c:v>44261</c:v>
                </c:pt>
                <c:pt idx="248">
                  <c:v>44262</c:v>
                </c:pt>
                <c:pt idx="249">
                  <c:v>44263</c:v>
                </c:pt>
                <c:pt idx="250">
                  <c:v>44264</c:v>
                </c:pt>
                <c:pt idx="251">
                  <c:v>44265</c:v>
                </c:pt>
                <c:pt idx="252">
                  <c:v>44266</c:v>
                </c:pt>
                <c:pt idx="253">
                  <c:v>44267</c:v>
                </c:pt>
                <c:pt idx="254">
                  <c:v>44268</c:v>
                </c:pt>
                <c:pt idx="255">
                  <c:v>44269</c:v>
                </c:pt>
                <c:pt idx="256">
                  <c:v>44270</c:v>
                </c:pt>
                <c:pt idx="257">
                  <c:v>44271</c:v>
                </c:pt>
                <c:pt idx="258">
                  <c:v>44272</c:v>
                </c:pt>
                <c:pt idx="259">
                  <c:v>44273</c:v>
                </c:pt>
                <c:pt idx="260">
                  <c:v>44274</c:v>
                </c:pt>
                <c:pt idx="261">
                  <c:v>44275</c:v>
                </c:pt>
                <c:pt idx="262">
                  <c:v>44276</c:v>
                </c:pt>
                <c:pt idx="263">
                  <c:v>44277</c:v>
                </c:pt>
                <c:pt idx="264">
                  <c:v>44278</c:v>
                </c:pt>
                <c:pt idx="265">
                  <c:v>44279</c:v>
                </c:pt>
                <c:pt idx="266">
                  <c:v>44280</c:v>
                </c:pt>
                <c:pt idx="267">
                  <c:v>44281</c:v>
                </c:pt>
              </c:numCache>
            </c:numRef>
          </c:cat>
          <c:val>
            <c:numRef>
              <c:f>Foglio1!$G$3:$G$270</c:f>
              <c:numCache>
                <c:formatCode>0.00</c:formatCode>
                <c:ptCount val="268"/>
                <c:pt idx="0">
                  <c:v>1.9346812902776459E-2</c:v>
                </c:pt>
                <c:pt idx="1">
                  <c:v>1.9346812902776459E-2</c:v>
                </c:pt>
                <c:pt idx="2">
                  <c:v>3.2244688171294097E-2</c:v>
                </c:pt>
                <c:pt idx="3">
                  <c:v>5.1591501074070553E-2</c:v>
                </c:pt>
                <c:pt idx="4">
                  <c:v>1.2897875268517638E-2</c:v>
                </c:pt>
                <c:pt idx="5">
                  <c:v>1.9346812902776459E-2</c:v>
                </c:pt>
                <c:pt idx="6">
                  <c:v>1.9346812902776459E-2</c:v>
                </c:pt>
                <c:pt idx="7">
                  <c:v>2.5795750537035277E-2</c:v>
                </c:pt>
                <c:pt idx="8">
                  <c:v>9.6734064513882306E-2</c:v>
                </c:pt>
                <c:pt idx="9">
                  <c:v>3.8693625805552918E-2</c:v>
                </c:pt>
                <c:pt idx="10">
                  <c:v>0</c:v>
                </c:pt>
                <c:pt idx="11">
                  <c:v>6.4489376342588191E-3</c:v>
                </c:pt>
                <c:pt idx="12">
                  <c:v>3.8693625805552918E-2</c:v>
                </c:pt>
                <c:pt idx="13">
                  <c:v>2.5795750537035277E-2</c:v>
                </c:pt>
                <c:pt idx="14">
                  <c:v>5.1591501074070553E-2</c:v>
                </c:pt>
                <c:pt idx="15">
                  <c:v>1.2897875268517638E-2</c:v>
                </c:pt>
                <c:pt idx="16">
                  <c:v>0.11608087741665876</c:v>
                </c:pt>
                <c:pt idx="17">
                  <c:v>0.14832556558795287</c:v>
                </c:pt>
                <c:pt idx="18">
                  <c:v>7.7387251611105837E-2</c:v>
                </c:pt>
                <c:pt idx="19">
                  <c:v>7.7387251611105837E-2</c:v>
                </c:pt>
                <c:pt idx="20">
                  <c:v>4.5142563439811739E-2</c:v>
                </c:pt>
                <c:pt idx="21">
                  <c:v>9.6734064513882306E-2</c:v>
                </c:pt>
                <c:pt idx="22">
                  <c:v>3.2244688171294097E-2</c:v>
                </c:pt>
                <c:pt idx="23">
                  <c:v>1.9346812902776459E-2</c:v>
                </c:pt>
                <c:pt idx="24">
                  <c:v>1.9346812902776459E-2</c:v>
                </c:pt>
                <c:pt idx="25">
                  <c:v>0.13542769031943522</c:v>
                </c:pt>
                <c:pt idx="26">
                  <c:v>3.2244688171294097E-2</c:v>
                </c:pt>
                <c:pt idx="27">
                  <c:v>0.12897875268517639</c:v>
                </c:pt>
                <c:pt idx="28">
                  <c:v>8.3836189245364665E-2</c:v>
                </c:pt>
                <c:pt idx="29">
                  <c:v>2.5795750537035277E-2</c:v>
                </c:pt>
                <c:pt idx="30">
                  <c:v>9.0285126879623478E-2</c:v>
                </c:pt>
                <c:pt idx="31">
                  <c:v>3.8693625805552918E-2</c:v>
                </c:pt>
                <c:pt idx="32">
                  <c:v>1.2897875268517638E-2</c:v>
                </c:pt>
                <c:pt idx="33">
                  <c:v>3.2244688171294097E-2</c:v>
                </c:pt>
                <c:pt idx="34">
                  <c:v>4.5142563439811739E-2</c:v>
                </c:pt>
                <c:pt idx="35">
                  <c:v>8.3836189245364665E-2</c:v>
                </c:pt>
                <c:pt idx="36">
                  <c:v>5.8040438708329381E-2</c:v>
                </c:pt>
                <c:pt idx="37">
                  <c:v>3.2244688171294097E-2</c:v>
                </c:pt>
                <c:pt idx="38">
                  <c:v>4.5142563439811739E-2</c:v>
                </c:pt>
                <c:pt idx="39">
                  <c:v>6.4489376342588195E-2</c:v>
                </c:pt>
                <c:pt idx="40">
                  <c:v>7.0938313976847023E-2</c:v>
                </c:pt>
                <c:pt idx="41">
                  <c:v>0.16767237849072933</c:v>
                </c:pt>
                <c:pt idx="42">
                  <c:v>0.41273200859256443</c:v>
                </c:pt>
                <c:pt idx="43">
                  <c:v>0.12897875268517639</c:v>
                </c:pt>
                <c:pt idx="44">
                  <c:v>0.22571281719905872</c:v>
                </c:pt>
                <c:pt idx="45">
                  <c:v>7.7387251611105837E-2</c:v>
                </c:pt>
                <c:pt idx="46">
                  <c:v>0.10318300214814111</c:v>
                </c:pt>
                <c:pt idx="47">
                  <c:v>0.1612234408564705</c:v>
                </c:pt>
                <c:pt idx="48">
                  <c:v>0.18701919139350581</c:v>
                </c:pt>
                <c:pt idx="49">
                  <c:v>0.21281494193054104</c:v>
                </c:pt>
                <c:pt idx="50">
                  <c:v>0.12897875268517639</c:v>
                </c:pt>
                <c:pt idx="51">
                  <c:v>0.21926387956479992</c:v>
                </c:pt>
                <c:pt idx="52">
                  <c:v>0.18057025375924696</c:v>
                </c:pt>
                <c:pt idx="53">
                  <c:v>0.16767237849072933</c:v>
                </c:pt>
                <c:pt idx="54">
                  <c:v>7.7387251611105837E-2</c:v>
                </c:pt>
                <c:pt idx="55">
                  <c:v>0.26440644300461164</c:v>
                </c:pt>
                <c:pt idx="56">
                  <c:v>0.23216175483331752</c:v>
                </c:pt>
                <c:pt idx="57">
                  <c:v>0.29665113117590575</c:v>
                </c:pt>
                <c:pt idx="58">
                  <c:v>0.30310006881016455</c:v>
                </c:pt>
                <c:pt idx="59">
                  <c:v>0.34179369461571751</c:v>
                </c:pt>
                <c:pt idx="60">
                  <c:v>0.28375325590738809</c:v>
                </c:pt>
                <c:pt idx="61">
                  <c:v>0.1225298150509176</c:v>
                </c:pt>
                <c:pt idx="62">
                  <c:v>0.30310006881016455</c:v>
                </c:pt>
                <c:pt idx="63">
                  <c:v>0.14187662795369405</c:v>
                </c:pt>
                <c:pt idx="64">
                  <c:v>0.30310006881016455</c:v>
                </c:pt>
                <c:pt idx="65">
                  <c:v>0.6255469505231056</c:v>
                </c:pt>
                <c:pt idx="66">
                  <c:v>0.71583207740272914</c:v>
                </c:pt>
                <c:pt idx="67">
                  <c:v>0.38048732042127043</c:v>
                </c:pt>
                <c:pt idx="68">
                  <c:v>0.41273200859256443</c:v>
                </c:pt>
                <c:pt idx="69">
                  <c:v>0.32889581934719986</c:v>
                </c:pt>
                <c:pt idx="70">
                  <c:v>0.69648526449995263</c:v>
                </c:pt>
                <c:pt idx="71">
                  <c:v>0.56750651181477618</c:v>
                </c:pt>
                <c:pt idx="72">
                  <c:v>0.72228101503698783</c:v>
                </c:pt>
                <c:pt idx="73">
                  <c:v>0.50301713547218807</c:v>
                </c:pt>
                <c:pt idx="74">
                  <c:v>0.41273200859256443</c:v>
                </c:pt>
                <c:pt idx="75">
                  <c:v>0.91574914406475239</c:v>
                </c:pt>
                <c:pt idx="76">
                  <c:v>0.47077244730089385</c:v>
                </c:pt>
                <c:pt idx="77">
                  <c:v>0.23861069246757632</c:v>
                </c:pt>
                <c:pt idx="78">
                  <c:v>1.0253810838471522</c:v>
                </c:pt>
                <c:pt idx="79">
                  <c:v>0.49656819783792921</c:v>
                </c:pt>
                <c:pt idx="80">
                  <c:v>0.54815969891199978</c:v>
                </c:pt>
                <c:pt idx="81">
                  <c:v>0.39338519568978808</c:v>
                </c:pt>
                <c:pt idx="82">
                  <c:v>0.70938313976847023</c:v>
                </c:pt>
                <c:pt idx="83">
                  <c:v>0.69648526449995263</c:v>
                </c:pt>
                <c:pt idx="84">
                  <c:v>0.65779163869439972</c:v>
                </c:pt>
                <c:pt idx="85">
                  <c:v>0.47077244730089385</c:v>
                </c:pt>
                <c:pt idx="86">
                  <c:v>0.61909801288884669</c:v>
                </c:pt>
                <c:pt idx="87">
                  <c:v>0.30310006881016455</c:v>
                </c:pt>
                <c:pt idx="88">
                  <c:v>0.70938313976847023</c:v>
                </c:pt>
                <c:pt idx="89">
                  <c:v>0.57395544944903498</c:v>
                </c:pt>
                <c:pt idx="90">
                  <c:v>0.32889581934719986</c:v>
                </c:pt>
                <c:pt idx="91">
                  <c:v>0.70938313976847023</c:v>
                </c:pt>
                <c:pt idx="92">
                  <c:v>0.9093002064304937</c:v>
                </c:pt>
                <c:pt idx="93">
                  <c:v>1.0447278967499289</c:v>
                </c:pt>
                <c:pt idx="94">
                  <c:v>0.78032145374531725</c:v>
                </c:pt>
                <c:pt idx="95">
                  <c:v>0.68358738923143503</c:v>
                </c:pt>
                <c:pt idx="96">
                  <c:v>1.0963193978239996</c:v>
                </c:pt>
                <c:pt idx="97">
                  <c:v>1.1350130236295524</c:v>
                </c:pt>
                <c:pt idx="98">
                  <c:v>0.98668745804159952</c:v>
                </c:pt>
                <c:pt idx="99">
                  <c:v>1.263991776314729</c:v>
                </c:pt>
                <c:pt idx="100">
                  <c:v>1.3671747784628701</c:v>
                </c:pt>
                <c:pt idx="101">
                  <c:v>2.489289926823905</c:v>
                </c:pt>
                <c:pt idx="102">
                  <c:v>1.1543598365323289</c:v>
                </c:pt>
                <c:pt idx="103">
                  <c:v>2.8762261848794339</c:v>
                </c:pt>
                <c:pt idx="104">
                  <c:v>2.334515423601693</c:v>
                </c:pt>
                <c:pt idx="105">
                  <c:v>2.7859410579998105</c:v>
                </c:pt>
                <c:pt idx="106">
                  <c:v>3.8113221418469627</c:v>
                </c:pt>
                <c:pt idx="107">
                  <c:v>2.9729602493933163</c:v>
                </c:pt>
                <c:pt idx="108">
                  <c:v>2.3861069246757638</c:v>
                </c:pt>
                <c:pt idx="109">
                  <c:v>2.037864292425787</c:v>
                </c:pt>
                <c:pt idx="110">
                  <c:v>5.9265736858838567</c:v>
                </c:pt>
                <c:pt idx="111">
                  <c:v>3.5146710106710572</c:v>
                </c:pt>
                <c:pt idx="112">
                  <c:v>4.4562159052728454</c:v>
                </c:pt>
                <c:pt idx="113">
                  <c:v>5.2558841719209379</c:v>
                </c:pt>
                <c:pt idx="114">
                  <c:v>6.4618355095273374</c:v>
                </c:pt>
                <c:pt idx="115">
                  <c:v>4.2111562751710094</c:v>
                </c:pt>
                <c:pt idx="116">
                  <c:v>2.740798494559999</c:v>
                </c:pt>
                <c:pt idx="117">
                  <c:v>7.2550548385411728</c:v>
                </c:pt>
                <c:pt idx="118">
                  <c:v>5.9717162493236682</c:v>
                </c:pt>
                <c:pt idx="119">
                  <c:v>6.5779163869439969</c:v>
                </c:pt>
                <c:pt idx="120">
                  <c:v>6.4424886966245607</c:v>
                </c:pt>
                <c:pt idx="121">
                  <c:v>6.89391433102268</c:v>
                </c:pt>
                <c:pt idx="122">
                  <c:v>4.7464180988144919</c:v>
                </c:pt>
                <c:pt idx="123">
                  <c:v>3.869362580555292</c:v>
                </c:pt>
                <c:pt idx="124">
                  <c:v>6.7971802665087964</c:v>
                </c:pt>
                <c:pt idx="125">
                  <c:v>7.2292590880041372</c:v>
                </c:pt>
                <c:pt idx="126">
                  <c:v>7.7903166621846553</c:v>
                </c:pt>
                <c:pt idx="127">
                  <c:v>7.2486059009069139</c:v>
                </c:pt>
                <c:pt idx="128">
                  <c:v>7.0551377718791501</c:v>
                </c:pt>
                <c:pt idx="129">
                  <c:v>5.7137587439533153</c:v>
                </c:pt>
                <c:pt idx="130">
                  <c:v>3.4695284472312453</c:v>
                </c:pt>
                <c:pt idx="131">
                  <c:v>7.5710527826198541</c:v>
                </c:pt>
                <c:pt idx="132">
                  <c:v>7.1067292729532197</c:v>
                </c:pt>
                <c:pt idx="133">
                  <c:v>6.5392227611384444</c:v>
                </c:pt>
                <c:pt idx="134">
                  <c:v>7.7903166621846553</c:v>
                </c:pt>
                <c:pt idx="135">
                  <c:v>7.0809335224161858</c:v>
                </c:pt>
                <c:pt idx="136">
                  <c:v>5.326822485897786</c:v>
                </c:pt>
                <c:pt idx="137">
                  <c:v>2.3538622365044697</c:v>
                </c:pt>
                <c:pt idx="138">
                  <c:v>4.4175222794672919</c:v>
                </c:pt>
                <c:pt idx="139">
                  <c:v>5.0043756041848448</c:v>
                </c:pt>
                <c:pt idx="140">
                  <c:v>5.1075586063329856</c:v>
                </c:pt>
                <c:pt idx="141">
                  <c:v>4.9269883525737388</c:v>
                </c:pt>
                <c:pt idx="142">
                  <c:v>4.9011926020367031</c:v>
                </c:pt>
                <c:pt idx="143">
                  <c:v>3.9403008945321387</c:v>
                </c:pt>
                <c:pt idx="144">
                  <c:v>1.8443961633980226</c:v>
                </c:pt>
                <c:pt idx="145">
                  <c:v>3.2825092558377391</c:v>
                </c:pt>
                <c:pt idx="146">
                  <c:v>2.9665113117590574</c:v>
                </c:pt>
                <c:pt idx="147">
                  <c:v>3.6758944515275274</c:v>
                </c:pt>
                <c:pt idx="148">
                  <c:v>3.9080562063608446</c:v>
                </c:pt>
                <c:pt idx="149">
                  <c:v>2.9278176859535043</c:v>
                </c:pt>
                <c:pt idx="150">
                  <c:v>2.8181857461711042</c:v>
                </c:pt>
                <c:pt idx="151">
                  <c:v>1.5283982193193404</c:v>
                </c:pt>
                <c:pt idx="152">
                  <c:v>2.1861898580137398</c:v>
                </c:pt>
                <c:pt idx="153">
                  <c:v>2.2506792343563284</c:v>
                </c:pt>
                <c:pt idx="154">
                  <c:v>2.7214516816572223</c:v>
                </c:pt>
                <c:pt idx="155">
                  <c:v>2.3667601117729871</c:v>
                </c:pt>
                <c:pt idx="156">
                  <c:v>2.0314153547915286</c:v>
                </c:pt>
                <c:pt idx="157">
                  <c:v>1.973374916083199</c:v>
                </c:pt>
                <c:pt idx="158">
                  <c:v>0.83191295481938776</c:v>
                </c:pt>
                <c:pt idx="159">
                  <c:v>1.7154174107128461</c:v>
                </c:pt>
                <c:pt idx="160">
                  <c:v>1.2252981505091758</c:v>
                </c:pt>
                <c:pt idx="161">
                  <c:v>1.9927217289859755</c:v>
                </c:pt>
                <c:pt idx="162">
                  <c:v>2.1797409203794813</c:v>
                </c:pt>
                <c:pt idx="163">
                  <c:v>1.7025195354443283</c:v>
                </c:pt>
                <c:pt idx="164">
                  <c:v>2.1410472945739283</c:v>
                </c:pt>
                <c:pt idx="165">
                  <c:v>1.438113092439717</c:v>
                </c:pt>
                <c:pt idx="166">
                  <c:v>1.3865215913656466</c:v>
                </c:pt>
                <c:pt idx="167">
                  <c:v>1.7734578494211752</c:v>
                </c:pt>
                <c:pt idx="168">
                  <c:v>2.6827580558516693</c:v>
                </c:pt>
                <c:pt idx="169">
                  <c:v>1.8508451010322815</c:v>
                </c:pt>
                <c:pt idx="170">
                  <c:v>1.7476620988841405</c:v>
                </c:pt>
                <c:pt idx="171">
                  <c:v>1.8379472257637637</c:v>
                </c:pt>
                <c:pt idx="172">
                  <c:v>1.1543598365323289</c:v>
                </c:pt>
                <c:pt idx="173">
                  <c:v>1.3929705289999053</c:v>
                </c:pt>
                <c:pt idx="174">
                  <c:v>1.4832556558795287</c:v>
                </c:pt>
                <c:pt idx="175">
                  <c:v>2.1152515440368931</c:v>
                </c:pt>
                <c:pt idx="176">
                  <c:v>2.869777247245175</c:v>
                </c:pt>
                <c:pt idx="177">
                  <c:v>0.24505963010183521</c:v>
                </c:pt>
                <c:pt idx="178">
                  <c:v>0.63844482579162321</c:v>
                </c:pt>
                <c:pt idx="179">
                  <c:v>1.1156662107267759</c:v>
                </c:pt>
                <c:pt idx="180">
                  <c:v>1.9669259784489401</c:v>
                </c:pt>
                <c:pt idx="181">
                  <c:v>2.6763091182174104</c:v>
                </c:pt>
                <c:pt idx="182">
                  <c:v>3.0438985633701634</c:v>
                </c:pt>
                <c:pt idx="183">
                  <c:v>2.6569623053146336</c:v>
                </c:pt>
                <c:pt idx="184">
                  <c:v>1.3091343397545405</c:v>
                </c:pt>
                <c:pt idx="185">
                  <c:v>1.4252152171711991</c:v>
                </c:pt>
                <c:pt idx="186">
                  <c:v>1.3155832773887994</c:v>
                </c:pt>
                <c:pt idx="187">
                  <c:v>2.3087196730646578</c:v>
                </c:pt>
                <c:pt idx="188">
                  <c:v>2.3538622365044697</c:v>
                </c:pt>
                <c:pt idx="189">
                  <c:v>1.263991776314729</c:v>
                </c:pt>
                <c:pt idx="190">
                  <c:v>2.5731261160692691</c:v>
                </c:pt>
                <c:pt idx="191">
                  <c:v>3.3985901332543982</c:v>
                </c:pt>
                <c:pt idx="192">
                  <c:v>2.4119026752127986</c:v>
                </c:pt>
                <c:pt idx="193">
                  <c:v>1.4574599053424935</c:v>
                </c:pt>
                <c:pt idx="194">
                  <c:v>1.7799067870554346</c:v>
                </c:pt>
                <c:pt idx="195">
                  <c:v>2.5602282408007517</c:v>
                </c:pt>
                <c:pt idx="196">
                  <c:v>1.870191913935058</c:v>
                </c:pt>
                <c:pt idx="197">
                  <c:v>1.6380301591017403</c:v>
                </c:pt>
                <c:pt idx="198">
                  <c:v>2.0572111053285638</c:v>
                </c:pt>
                <c:pt idx="199">
                  <c:v>1.4897045935137876</c:v>
                </c:pt>
                <c:pt idx="200">
                  <c:v>1.6960705978100699</c:v>
                </c:pt>
                <c:pt idx="201">
                  <c:v>1.5155003440508226</c:v>
                </c:pt>
                <c:pt idx="202">
                  <c:v>1.8379472257637637</c:v>
                </c:pt>
                <c:pt idx="203">
                  <c:v>1.5735407827591523</c:v>
                </c:pt>
                <c:pt idx="204">
                  <c:v>2.0185174795230107</c:v>
                </c:pt>
                <c:pt idx="205">
                  <c:v>1.9217834150091284</c:v>
                </c:pt>
                <c:pt idx="206">
                  <c:v>1.8895387268378343</c:v>
                </c:pt>
                <c:pt idx="207">
                  <c:v>1.0834215225554817</c:v>
                </c:pt>
                <c:pt idx="208">
                  <c:v>1.7734578494211752</c:v>
                </c:pt>
                <c:pt idx="209">
                  <c:v>1.7218663483471051</c:v>
                </c:pt>
                <c:pt idx="210">
                  <c:v>2.4054537375785401</c:v>
                </c:pt>
                <c:pt idx="211">
                  <c:v>2.2119856085507754</c:v>
                </c:pt>
                <c:pt idx="212">
                  <c:v>1.6638259096387755</c:v>
                </c:pt>
                <c:pt idx="213">
                  <c:v>1.973374916083199</c:v>
                </c:pt>
                <c:pt idx="214">
                  <c:v>0.99313639567585843</c:v>
                </c:pt>
                <c:pt idx="215">
                  <c:v>1.5348471569535991</c:v>
                </c:pt>
                <c:pt idx="216">
                  <c:v>1.5155003440508226</c:v>
                </c:pt>
                <c:pt idx="217">
                  <c:v>3.159979440786822</c:v>
                </c:pt>
                <c:pt idx="218">
                  <c:v>2.1474962322081872</c:v>
                </c:pt>
                <c:pt idx="219">
                  <c:v>1.7799067870554346</c:v>
                </c:pt>
                <c:pt idx="220">
                  <c:v>2.3474132988702108</c:v>
                </c:pt>
                <c:pt idx="221">
                  <c:v>1.4187662795369405</c:v>
                </c:pt>
                <c:pt idx="222">
                  <c:v>1.6573769720045166</c:v>
                </c:pt>
                <c:pt idx="223">
                  <c:v>2.3538622365044697</c:v>
                </c:pt>
                <c:pt idx="224">
                  <c:v>2.0572111053285638</c:v>
                </c:pt>
                <c:pt idx="225">
                  <c:v>2.1410472945739283</c:v>
                </c:pt>
                <c:pt idx="226">
                  <c:v>1.934681290277646</c:v>
                </c:pt>
                <c:pt idx="227">
                  <c:v>1.7670089117869168</c:v>
                </c:pt>
                <c:pt idx="228">
                  <c:v>1.2510939010462112</c:v>
                </c:pt>
                <c:pt idx="229">
                  <c:v>1.4316641548054583</c:v>
                </c:pt>
                <c:pt idx="230">
                  <c:v>1.9991706666202345</c:v>
                </c:pt>
                <c:pt idx="231">
                  <c:v>2.1539451698424461</c:v>
                </c:pt>
                <c:pt idx="232">
                  <c:v>1.7863557246896931</c:v>
                </c:pt>
                <c:pt idx="233">
                  <c:v>2.328066485967434</c:v>
                </c:pt>
                <c:pt idx="234">
                  <c:v>1.7218663483471051</c:v>
                </c:pt>
                <c:pt idx="235">
                  <c:v>0.8770555182591997</c:v>
                </c:pt>
                <c:pt idx="236">
                  <c:v>2.4699431139211283</c:v>
                </c:pt>
                <c:pt idx="237">
                  <c:v>1.8379472257637637</c:v>
                </c:pt>
                <c:pt idx="238">
                  <c:v>2.9213687483192454</c:v>
                </c:pt>
                <c:pt idx="239">
                  <c:v>2.2635771096248463</c:v>
                </c:pt>
                <c:pt idx="240">
                  <c:v>2.2635771096248463</c:v>
                </c:pt>
                <c:pt idx="241">
                  <c:v>1.5993365332961873</c:v>
                </c:pt>
                <c:pt idx="242">
                  <c:v>1.9927217289859755</c:v>
                </c:pt>
                <c:pt idx="243">
                  <c:v>2.1861898580137398</c:v>
                </c:pt>
                <c:pt idx="244">
                  <c:v>2.373209049407246</c:v>
                </c:pt>
                <c:pt idx="245">
                  <c:v>2.6698601805831519</c:v>
                </c:pt>
                <c:pt idx="246">
                  <c:v>2.1861898580137398</c:v>
                </c:pt>
                <c:pt idx="247">
                  <c:v>1.7734578494211752</c:v>
                </c:pt>
                <c:pt idx="248">
                  <c:v>2.4828409891896461</c:v>
                </c:pt>
                <c:pt idx="249">
                  <c:v>1.3865215913656466</c:v>
                </c:pt>
                <c:pt idx="250">
                  <c:v>1.5993365332961873</c:v>
                </c:pt>
                <c:pt idx="251">
                  <c:v>2.2248834838192932</c:v>
                </c:pt>
                <c:pt idx="252">
                  <c:v>2.6118197418748226</c:v>
                </c:pt>
                <c:pt idx="253">
                  <c:v>2.618268679509081</c:v>
                </c:pt>
                <c:pt idx="254">
                  <c:v>1.9862727913517169</c:v>
                </c:pt>
                <c:pt idx="255">
                  <c:v>2.0701089805970811</c:v>
                </c:pt>
                <c:pt idx="256">
                  <c:v>1.5606429074906345</c:v>
                </c:pt>
                <c:pt idx="257">
                  <c:v>2.2119856085507754</c:v>
                </c:pt>
                <c:pt idx="258">
                  <c:v>2.0959047311341168</c:v>
                </c:pt>
                <c:pt idx="259">
                  <c:v>2.0894557934998579</c:v>
                </c:pt>
                <c:pt idx="260">
                  <c:v>2.7665942450970338</c:v>
                </c:pt>
                <c:pt idx="261">
                  <c:v>2.95361343649054</c:v>
                </c:pt>
                <c:pt idx="262">
                  <c:v>2.4634941762868694</c:v>
                </c:pt>
                <c:pt idx="263">
                  <c:v>1.9088855397406106</c:v>
                </c:pt>
                <c:pt idx="264">
                  <c:v>2.3216175483331751</c:v>
                </c:pt>
                <c:pt idx="265">
                  <c:v>2.7150027440229634</c:v>
                </c:pt>
                <c:pt idx="266">
                  <c:v>3.1986730665923746</c:v>
                </c:pt>
                <c:pt idx="267">
                  <c:v>3.1406326278840453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48-427B-A2B7-EDACAC619E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3093144"/>
        <c:axId val="343088440"/>
      </c:lineChart>
      <c:dateAx>
        <c:axId val="343093144"/>
        <c:scaling>
          <c:orientation val="minMax"/>
          <c:max val="44285"/>
          <c:min val="44197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5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343088440"/>
        <c:crosses val="autoZero"/>
        <c:auto val="1"/>
        <c:lblOffset val="100"/>
        <c:baseTimeUnit val="days"/>
        <c:majorUnit val="7"/>
        <c:majorTimeUnit val="days"/>
      </c:dateAx>
      <c:valAx>
        <c:axId val="34308844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343093144"/>
        <c:crosses val="autoZero"/>
        <c:crossBetween val="midCat"/>
        <c:majorUnit val="1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2.2507357111902639E-2"/>
          <c:y val="5.1091826937191741E-2"/>
          <c:w val="0.2193516567614488"/>
          <c:h val="5.22799039184651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25621571504134E-2"/>
          <c:y val="1.9650222423683306E-2"/>
          <c:w val="0.82949049311677192"/>
          <c:h val="0.6754035024031404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SV</c:v>
                </c:pt>
              </c:strCache>
            </c:strRef>
          </c:tx>
          <c:spPr>
            <a:ln w="889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Foglio1!$A$71:$A$112</c:f>
              <c:numCache>
                <c:formatCode>d/m;@</c:formatCode>
                <c:ptCount val="42"/>
                <c:pt idx="0">
                  <c:v>44240</c:v>
                </c:pt>
                <c:pt idx="1">
                  <c:v>44241</c:v>
                </c:pt>
                <c:pt idx="2">
                  <c:v>44242</c:v>
                </c:pt>
                <c:pt idx="3">
                  <c:v>44243</c:v>
                </c:pt>
                <c:pt idx="4">
                  <c:v>44244</c:v>
                </c:pt>
                <c:pt idx="5">
                  <c:v>44245</c:v>
                </c:pt>
                <c:pt idx="6">
                  <c:v>44246</c:v>
                </c:pt>
                <c:pt idx="7">
                  <c:v>44247</c:v>
                </c:pt>
                <c:pt idx="8">
                  <c:v>44248</c:v>
                </c:pt>
                <c:pt idx="9">
                  <c:v>44249</c:v>
                </c:pt>
                <c:pt idx="10">
                  <c:v>44250</c:v>
                </c:pt>
                <c:pt idx="11">
                  <c:v>44251</c:v>
                </c:pt>
                <c:pt idx="12">
                  <c:v>44252</c:v>
                </c:pt>
                <c:pt idx="13">
                  <c:v>44253</c:v>
                </c:pt>
                <c:pt idx="14">
                  <c:v>44254</c:v>
                </c:pt>
                <c:pt idx="15">
                  <c:v>44255</c:v>
                </c:pt>
                <c:pt idx="16">
                  <c:v>44256</c:v>
                </c:pt>
                <c:pt idx="17">
                  <c:v>44257</c:v>
                </c:pt>
                <c:pt idx="18">
                  <c:v>44258</c:v>
                </c:pt>
                <c:pt idx="19">
                  <c:v>44259</c:v>
                </c:pt>
                <c:pt idx="20">
                  <c:v>44260</c:v>
                </c:pt>
                <c:pt idx="21">
                  <c:v>44261</c:v>
                </c:pt>
                <c:pt idx="22">
                  <c:v>44262</c:v>
                </c:pt>
                <c:pt idx="23">
                  <c:v>44263</c:v>
                </c:pt>
                <c:pt idx="24">
                  <c:v>44264</c:v>
                </c:pt>
                <c:pt idx="25">
                  <c:v>44265</c:v>
                </c:pt>
                <c:pt idx="26">
                  <c:v>44266</c:v>
                </c:pt>
                <c:pt idx="27">
                  <c:v>44267</c:v>
                </c:pt>
                <c:pt idx="28">
                  <c:v>44268</c:v>
                </c:pt>
                <c:pt idx="29">
                  <c:v>44269</c:v>
                </c:pt>
                <c:pt idx="30">
                  <c:v>44270</c:v>
                </c:pt>
                <c:pt idx="31">
                  <c:v>44271</c:v>
                </c:pt>
                <c:pt idx="32">
                  <c:v>44272</c:v>
                </c:pt>
                <c:pt idx="33">
                  <c:v>44273</c:v>
                </c:pt>
                <c:pt idx="34">
                  <c:v>44274</c:v>
                </c:pt>
                <c:pt idx="35">
                  <c:v>44275</c:v>
                </c:pt>
                <c:pt idx="36">
                  <c:v>44276</c:v>
                </c:pt>
                <c:pt idx="37">
                  <c:v>44277</c:v>
                </c:pt>
                <c:pt idx="38">
                  <c:v>44278</c:v>
                </c:pt>
                <c:pt idx="39">
                  <c:v>44279</c:v>
                </c:pt>
                <c:pt idx="40">
                  <c:v>44280</c:v>
                </c:pt>
                <c:pt idx="41">
                  <c:v>44281</c:v>
                </c:pt>
              </c:numCache>
            </c:numRef>
          </c:cat>
          <c:val>
            <c:numRef>
              <c:f>Foglio1!$B$71:$B$112</c:f>
              <c:numCache>
                <c:formatCode>0.00</c:formatCode>
                <c:ptCount val="42"/>
                <c:pt idx="0">
                  <c:v>1.9237620235126471</c:v>
                </c:pt>
                <c:pt idx="1">
                  <c:v>2.3156394727467045</c:v>
                </c:pt>
                <c:pt idx="2">
                  <c:v>1.1400071250445314</c:v>
                </c:pt>
                <c:pt idx="3">
                  <c:v>1.2468827930174562</c:v>
                </c:pt>
                <c:pt idx="4">
                  <c:v>0.78375489846811541</c:v>
                </c:pt>
                <c:pt idx="5">
                  <c:v>2.5293908086925545</c:v>
                </c:pt>
                <c:pt idx="6">
                  <c:v>1.4250089063056643</c:v>
                </c:pt>
                <c:pt idx="7">
                  <c:v>2.0662629141432136</c:v>
                </c:pt>
                <c:pt idx="8">
                  <c:v>2.8143925899536875</c:v>
                </c:pt>
                <c:pt idx="9">
                  <c:v>1.5675097969362308</c:v>
                </c:pt>
                <c:pt idx="10">
                  <c:v>1.9237620235126471</c:v>
                </c:pt>
                <c:pt idx="11">
                  <c:v>1.1756323477021733</c:v>
                </c:pt>
                <c:pt idx="12">
                  <c:v>2.3156394727467045</c:v>
                </c:pt>
                <c:pt idx="13">
                  <c:v>2.1018881368008548</c:v>
                </c:pt>
                <c:pt idx="14">
                  <c:v>1.4962593516209475</c:v>
                </c:pt>
                <c:pt idx="15">
                  <c:v>1.0687566797292483</c:v>
                </c:pt>
                <c:pt idx="16">
                  <c:v>3.8118988243676526</c:v>
                </c:pt>
                <c:pt idx="17">
                  <c:v>2.1731385821161382</c:v>
                </c:pt>
                <c:pt idx="18">
                  <c:v>1.6031350195938725</c:v>
                </c:pt>
                <c:pt idx="19">
                  <c:v>2.3156394727467045</c:v>
                </c:pt>
                <c:pt idx="20">
                  <c:v>1.3181332383327395</c:v>
                </c:pt>
                <c:pt idx="21">
                  <c:v>1.5675097969362308</c:v>
                </c:pt>
                <c:pt idx="22">
                  <c:v>4.0612753829711439</c:v>
                </c:pt>
                <c:pt idx="23">
                  <c:v>1.8168863555397223</c:v>
                </c:pt>
                <c:pt idx="24">
                  <c:v>1.2825080156750981</c:v>
                </c:pt>
                <c:pt idx="25">
                  <c:v>1.4962593516209475</c:v>
                </c:pt>
                <c:pt idx="26">
                  <c:v>2.7787673672960453</c:v>
                </c:pt>
                <c:pt idx="27">
                  <c:v>2.1375133594584965</c:v>
                </c:pt>
                <c:pt idx="28">
                  <c:v>1.7100106875667973</c:v>
                </c:pt>
                <c:pt idx="29">
                  <c:v>1.852511578197364</c:v>
                </c:pt>
                <c:pt idx="30">
                  <c:v>2.707516921980762</c:v>
                </c:pt>
                <c:pt idx="31">
                  <c:v>2.2087638047737799</c:v>
                </c:pt>
                <c:pt idx="32">
                  <c:v>1.5675097969362308</c:v>
                </c:pt>
                <c:pt idx="33">
                  <c:v>2.6362664766654791</c:v>
                </c:pt>
                <c:pt idx="34">
                  <c:v>4.3106519415746352</c:v>
                </c:pt>
                <c:pt idx="35">
                  <c:v>1.9950124688279303</c:v>
                </c:pt>
                <c:pt idx="36">
                  <c:v>2.992518703241895</c:v>
                </c:pt>
                <c:pt idx="37">
                  <c:v>4.0969006056287851</c:v>
                </c:pt>
                <c:pt idx="38">
                  <c:v>2.707516921980762</c:v>
                </c:pt>
                <c:pt idx="39">
                  <c:v>2.8500178126113287</c:v>
                </c:pt>
                <c:pt idx="40">
                  <c:v>3.6693979337370854</c:v>
                </c:pt>
                <c:pt idx="41">
                  <c:v>4.0969006056287851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BB-4E9E-8F1D-219F066AFF3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SP</c:v>
                </c:pt>
              </c:strCache>
            </c:strRef>
          </c:tx>
          <c:spPr>
            <a:ln w="38100" cap="rnd">
              <a:noFill/>
              <a:round/>
            </a:ln>
            <a:effectLst/>
          </c:spPr>
          <c:marker>
            <c:symbol val="none"/>
          </c:marker>
          <c:cat>
            <c:numRef>
              <c:f>Foglio1!$A$71:$A$112</c:f>
              <c:numCache>
                <c:formatCode>d/m;@</c:formatCode>
                <c:ptCount val="42"/>
                <c:pt idx="0">
                  <c:v>44240</c:v>
                </c:pt>
                <c:pt idx="1">
                  <c:v>44241</c:v>
                </c:pt>
                <c:pt idx="2">
                  <c:v>44242</c:v>
                </c:pt>
                <c:pt idx="3">
                  <c:v>44243</c:v>
                </c:pt>
                <c:pt idx="4">
                  <c:v>44244</c:v>
                </c:pt>
                <c:pt idx="5">
                  <c:v>44245</c:v>
                </c:pt>
                <c:pt idx="6">
                  <c:v>44246</c:v>
                </c:pt>
                <c:pt idx="7">
                  <c:v>44247</c:v>
                </c:pt>
                <c:pt idx="8">
                  <c:v>44248</c:v>
                </c:pt>
                <c:pt idx="9">
                  <c:v>44249</c:v>
                </c:pt>
                <c:pt idx="10">
                  <c:v>44250</c:v>
                </c:pt>
                <c:pt idx="11">
                  <c:v>44251</c:v>
                </c:pt>
                <c:pt idx="12">
                  <c:v>44252</c:v>
                </c:pt>
                <c:pt idx="13">
                  <c:v>44253</c:v>
                </c:pt>
                <c:pt idx="14">
                  <c:v>44254</c:v>
                </c:pt>
                <c:pt idx="15">
                  <c:v>44255</c:v>
                </c:pt>
                <c:pt idx="16">
                  <c:v>44256</c:v>
                </c:pt>
                <c:pt idx="17">
                  <c:v>44257</c:v>
                </c:pt>
                <c:pt idx="18">
                  <c:v>44258</c:v>
                </c:pt>
                <c:pt idx="19">
                  <c:v>44259</c:v>
                </c:pt>
                <c:pt idx="20">
                  <c:v>44260</c:v>
                </c:pt>
                <c:pt idx="21">
                  <c:v>44261</c:v>
                </c:pt>
                <c:pt idx="22">
                  <c:v>44262</c:v>
                </c:pt>
                <c:pt idx="23">
                  <c:v>44263</c:v>
                </c:pt>
                <c:pt idx="24">
                  <c:v>44264</c:v>
                </c:pt>
                <c:pt idx="25">
                  <c:v>44265</c:v>
                </c:pt>
                <c:pt idx="26">
                  <c:v>44266</c:v>
                </c:pt>
                <c:pt idx="27">
                  <c:v>44267</c:v>
                </c:pt>
                <c:pt idx="28">
                  <c:v>44268</c:v>
                </c:pt>
                <c:pt idx="29">
                  <c:v>44269</c:v>
                </c:pt>
                <c:pt idx="30">
                  <c:v>44270</c:v>
                </c:pt>
                <c:pt idx="31">
                  <c:v>44271</c:v>
                </c:pt>
                <c:pt idx="32">
                  <c:v>44272</c:v>
                </c:pt>
                <c:pt idx="33">
                  <c:v>44273</c:v>
                </c:pt>
                <c:pt idx="34">
                  <c:v>44274</c:v>
                </c:pt>
                <c:pt idx="35">
                  <c:v>44275</c:v>
                </c:pt>
                <c:pt idx="36">
                  <c:v>44276</c:v>
                </c:pt>
                <c:pt idx="37">
                  <c:v>44277</c:v>
                </c:pt>
                <c:pt idx="38">
                  <c:v>44278</c:v>
                </c:pt>
                <c:pt idx="39">
                  <c:v>44279</c:v>
                </c:pt>
                <c:pt idx="40">
                  <c:v>44280</c:v>
                </c:pt>
                <c:pt idx="41">
                  <c:v>44281</c:v>
                </c:pt>
              </c:numCache>
            </c:numRef>
          </c:cat>
          <c:val>
            <c:numRef>
              <c:f>Foglio1!$C$71:$C$112</c:f>
              <c:numCache>
                <c:formatCode>0.00</c:formatCode>
                <c:ptCount val="42"/>
                <c:pt idx="0">
                  <c:v>2.1266968325791855</c:v>
                </c:pt>
                <c:pt idx="1">
                  <c:v>1.0407239819004523</c:v>
                </c:pt>
                <c:pt idx="2">
                  <c:v>0.58823529411764708</c:v>
                </c:pt>
                <c:pt idx="3">
                  <c:v>1.1764705882352942</c:v>
                </c:pt>
                <c:pt idx="4">
                  <c:v>2.5339366515837103</c:v>
                </c:pt>
                <c:pt idx="5">
                  <c:v>1.8552036199095023</c:v>
                </c:pt>
                <c:pt idx="6">
                  <c:v>0.99547511312217196</c:v>
                </c:pt>
                <c:pt idx="7">
                  <c:v>2.3076923076923075</c:v>
                </c:pt>
                <c:pt idx="8">
                  <c:v>1.1312217194570136</c:v>
                </c:pt>
                <c:pt idx="9">
                  <c:v>0.36199095022624433</c:v>
                </c:pt>
                <c:pt idx="10">
                  <c:v>0.72398190045248867</c:v>
                </c:pt>
                <c:pt idx="11">
                  <c:v>2.2171945701357467</c:v>
                </c:pt>
                <c:pt idx="12">
                  <c:v>2.1719457013574663</c:v>
                </c:pt>
                <c:pt idx="13">
                  <c:v>1.6289592760180995</c:v>
                </c:pt>
                <c:pt idx="14">
                  <c:v>2.0361990950226243</c:v>
                </c:pt>
                <c:pt idx="15">
                  <c:v>1.7647058823529413</c:v>
                </c:pt>
                <c:pt idx="16">
                  <c:v>0.90497737556561086</c:v>
                </c:pt>
                <c:pt idx="17">
                  <c:v>1.9457013574660635</c:v>
                </c:pt>
                <c:pt idx="18">
                  <c:v>3.8914027149321271</c:v>
                </c:pt>
                <c:pt idx="19">
                  <c:v>2.3981900452488687</c:v>
                </c:pt>
                <c:pt idx="20">
                  <c:v>1.8552036199095023</c:v>
                </c:pt>
                <c:pt idx="21">
                  <c:v>1.3122171945701357</c:v>
                </c:pt>
                <c:pt idx="22">
                  <c:v>1.8099547511312217</c:v>
                </c:pt>
                <c:pt idx="23">
                  <c:v>0.18099547511312217</c:v>
                </c:pt>
                <c:pt idx="24">
                  <c:v>0.76923076923076927</c:v>
                </c:pt>
                <c:pt idx="25">
                  <c:v>3.6651583710407238</c:v>
                </c:pt>
                <c:pt idx="26">
                  <c:v>3.1674208144796379</c:v>
                </c:pt>
                <c:pt idx="27">
                  <c:v>3.1674208144796379</c:v>
                </c:pt>
                <c:pt idx="28">
                  <c:v>2.0814479638009047</c:v>
                </c:pt>
                <c:pt idx="29">
                  <c:v>2.0814479638009047</c:v>
                </c:pt>
                <c:pt idx="30">
                  <c:v>4.5248868778280542E-2</c:v>
                </c:pt>
                <c:pt idx="31">
                  <c:v>1.5384615384615385</c:v>
                </c:pt>
                <c:pt idx="32">
                  <c:v>1.9004524886877827</c:v>
                </c:pt>
                <c:pt idx="33">
                  <c:v>1.4027149321266967</c:v>
                </c:pt>
                <c:pt idx="34">
                  <c:v>1.3122171945701357</c:v>
                </c:pt>
                <c:pt idx="35">
                  <c:v>1.5837104072398189</c:v>
                </c:pt>
                <c:pt idx="36">
                  <c:v>0.54298642533936659</c:v>
                </c:pt>
                <c:pt idx="37">
                  <c:v>0.85972850678733026</c:v>
                </c:pt>
                <c:pt idx="38">
                  <c:v>1.9909502262443439</c:v>
                </c:pt>
                <c:pt idx="39">
                  <c:v>3.4841628959276023</c:v>
                </c:pt>
                <c:pt idx="40">
                  <c:v>1.9909502262443439</c:v>
                </c:pt>
                <c:pt idx="41">
                  <c:v>3.3484162895927598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BB-4E9E-8F1D-219F066AFF3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IM</c:v>
                </c:pt>
              </c:strCache>
            </c:strRef>
          </c:tx>
          <c:spPr>
            <a:ln w="38100" cap="rnd">
              <a:solidFill>
                <a:schemeClr val="accent6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Foglio1!$A$71:$A$112</c:f>
              <c:numCache>
                <c:formatCode>d/m;@</c:formatCode>
                <c:ptCount val="42"/>
                <c:pt idx="0">
                  <c:v>44240</c:v>
                </c:pt>
                <c:pt idx="1">
                  <c:v>44241</c:v>
                </c:pt>
                <c:pt idx="2">
                  <c:v>44242</c:v>
                </c:pt>
                <c:pt idx="3">
                  <c:v>44243</c:v>
                </c:pt>
                <c:pt idx="4">
                  <c:v>44244</c:v>
                </c:pt>
                <c:pt idx="5">
                  <c:v>44245</c:v>
                </c:pt>
                <c:pt idx="6">
                  <c:v>44246</c:v>
                </c:pt>
                <c:pt idx="7">
                  <c:v>44247</c:v>
                </c:pt>
                <c:pt idx="8">
                  <c:v>44248</c:v>
                </c:pt>
                <c:pt idx="9">
                  <c:v>44249</c:v>
                </c:pt>
                <c:pt idx="10">
                  <c:v>44250</c:v>
                </c:pt>
                <c:pt idx="11">
                  <c:v>44251</c:v>
                </c:pt>
                <c:pt idx="12">
                  <c:v>44252</c:v>
                </c:pt>
                <c:pt idx="13">
                  <c:v>44253</c:v>
                </c:pt>
                <c:pt idx="14">
                  <c:v>44254</c:v>
                </c:pt>
                <c:pt idx="15">
                  <c:v>44255</c:v>
                </c:pt>
                <c:pt idx="16">
                  <c:v>44256</c:v>
                </c:pt>
                <c:pt idx="17">
                  <c:v>44257</c:v>
                </c:pt>
                <c:pt idx="18">
                  <c:v>44258</c:v>
                </c:pt>
                <c:pt idx="19">
                  <c:v>44259</c:v>
                </c:pt>
                <c:pt idx="20">
                  <c:v>44260</c:v>
                </c:pt>
                <c:pt idx="21">
                  <c:v>44261</c:v>
                </c:pt>
                <c:pt idx="22">
                  <c:v>44262</c:v>
                </c:pt>
                <c:pt idx="23">
                  <c:v>44263</c:v>
                </c:pt>
                <c:pt idx="24">
                  <c:v>44264</c:v>
                </c:pt>
                <c:pt idx="25">
                  <c:v>44265</c:v>
                </c:pt>
                <c:pt idx="26">
                  <c:v>44266</c:v>
                </c:pt>
                <c:pt idx="27">
                  <c:v>44267</c:v>
                </c:pt>
                <c:pt idx="28">
                  <c:v>44268</c:v>
                </c:pt>
                <c:pt idx="29">
                  <c:v>44269</c:v>
                </c:pt>
                <c:pt idx="30">
                  <c:v>44270</c:v>
                </c:pt>
                <c:pt idx="31">
                  <c:v>44271</c:v>
                </c:pt>
                <c:pt idx="32">
                  <c:v>44272</c:v>
                </c:pt>
                <c:pt idx="33">
                  <c:v>44273</c:v>
                </c:pt>
                <c:pt idx="34">
                  <c:v>44274</c:v>
                </c:pt>
                <c:pt idx="35">
                  <c:v>44275</c:v>
                </c:pt>
                <c:pt idx="36">
                  <c:v>44276</c:v>
                </c:pt>
                <c:pt idx="37">
                  <c:v>44277</c:v>
                </c:pt>
                <c:pt idx="38">
                  <c:v>44278</c:v>
                </c:pt>
                <c:pt idx="39">
                  <c:v>44279</c:v>
                </c:pt>
                <c:pt idx="40">
                  <c:v>44280</c:v>
                </c:pt>
                <c:pt idx="41">
                  <c:v>44281</c:v>
                </c:pt>
              </c:numCache>
            </c:numRef>
          </c:cat>
          <c:val>
            <c:numRef>
              <c:f>Foglio1!$D$71:$D$112</c:f>
              <c:numCache>
                <c:formatCode>0.00</c:formatCode>
                <c:ptCount val="42"/>
                <c:pt idx="0">
                  <c:v>3.2521231718421886</c:v>
                </c:pt>
                <c:pt idx="1">
                  <c:v>2.5552396350188626</c:v>
                </c:pt>
                <c:pt idx="2">
                  <c:v>1.2543903662819869</c:v>
                </c:pt>
                <c:pt idx="3">
                  <c:v>3.4379587816617425</c:v>
                </c:pt>
                <c:pt idx="4">
                  <c:v>4.3206779283046215</c:v>
                </c:pt>
                <c:pt idx="5">
                  <c:v>4.2742190258497335</c:v>
                </c:pt>
                <c:pt idx="6">
                  <c:v>4.0419245135752915</c:v>
                </c:pt>
                <c:pt idx="7">
                  <c:v>3.623794391481296</c:v>
                </c:pt>
                <c:pt idx="8">
                  <c:v>4.1813012209399565</c:v>
                </c:pt>
                <c:pt idx="9">
                  <c:v>0.32521231718421884</c:v>
                </c:pt>
                <c:pt idx="10">
                  <c:v>5.0640203675828364</c:v>
                </c:pt>
                <c:pt idx="11">
                  <c:v>3.9490067086655145</c:v>
                </c:pt>
                <c:pt idx="12">
                  <c:v>5.1104792700377253</c:v>
                </c:pt>
                <c:pt idx="13">
                  <c:v>4.5529724405790635</c:v>
                </c:pt>
                <c:pt idx="14">
                  <c:v>3.763171098845961</c:v>
                </c:pt>
                <c:pt idx="15">
                  <c:v>3.856088903755738</c:v>
                </c:pt>
                <c:pt idx="16">
                  <c:v>1.0685547564624334</c:v>
                </c:pt>
                <c:pt idx="17">
                  <c:v>3.856088903755738</c:v>
                </c:pt>
                <c:pt idx="18">
                  <c:v>4.7852669528535063</c:v>
                </c:pt>
                <c:pt idx="19">
                  <c:v>4.2742190258497335</c:v>
                </c:pt>
                <c:pt idx="20">
                  <c:v>2.0441917080150898</c:v>
                </c:pt>
                <c:pt idx="21">
                  <c:v>2.8804519522030811</c:v>
                </c:pt>
                <c:pt idx="22">
                  <c:v>2.9733697571128581</c:v>
                </c:pt>
                <c:pt idx="23">
                  <c:v>0.23229451227444203</c:v>
                </c:pt>
                <c:pt idx="24">
                  <c:v>2.8339930497481927</c:v>
                </c:pt>
                <c:pt idx="25">
                  <c:v>2.4623218301090857</c:v>
                </c:pt>
                <c:pt idx="26">
                  <c:v>2.8804519522030811</c:v>
                </c:pt>
                <c:pt idx="27">
                  <c:v>2.2764862202895317</c:v>
                </c:pt>
                <c:pt idx="28">
                  <c:v>2.2300273178346433</c:v>
                </c:pt>
                <c:pt idx="29">
                  <c:v>2.7875341472933046</c:v>
                </c:pt>
                <c:pt idx="30">
                  <c:v>0.88271914664287965</c:v>
                </c:pt>
                <c:pt idx="31">
                  <c:v>2.7875341472933046</c:v>
                </c:pt>
                <c:pt idx="32">
                  <c:v>2.6946163423835272</c:v>
                </c:pt>
                <c:pt idx="33">
                  <c:v>2.8804519522030811</c:v>
                </c:pt>
                <c:pt idx="34">
                  <c:v>3.0662875620226346</c:v>
                </c:pt>
                <c:pt idx="35">
                  <c:v>3.0662875620226346</c:v>
                </c:pt>
                <c:pt idx="36">
                  <c:v>3.5308765865715186</c:v>
                </c:pt>
                <c:pt idx="37">
                  <c:v>0.78980134173310279</c:v>
                </c:pt>
                <c:pt idx="38">
                  <c:v>2.9733697571128581</c:v>
                </c:pt>
                <c:pt idx="39">
                  <c:v>3.7167121963910725</c:v>
                </c:pt>
                <c:pt idx="40">
                  <c:v>3.8096300013008486</c:v>
                </c:pt>
                <c:pt idx="41">
                  <c:v>3.623794391481296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BB-4E9E-8F1D-219F066AFF36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GE</c:v>
                </c:pt>
              </c:strCache>
            </c:strRef>
          </c:tx>
          <c:spPr>
            <a:ln w="38100" cap="rnd">
              <a:noFill/>
              <a:round/>
            </a:ln>
            <a:effectLst/>
          </c:spPr>
          <c:marker>
            <c:symbol val="none"/>
          </c:marker>
          <c:cat>
            <c:numRef>
              <c:f>Foglio1!$A$71:$A$112</c:f>
              <c:numCache>
                <c:formatCode>d/m;@</c:formatCode>
                <c:ptCount val="42"/>
                <c:pt idx="0">
                  <c:v>44240</c:v>
                </c:pt>
                <c:pt idx="1">
                  <c:v>44241</c:v>
                </c:pt>
                <c:pt idx="2">
                  <c:v>44242</c:v>
                </c:pt>
                <c:pt idx="3">
                  <c:v>44243</c:v>
                </c:pt>
                <c:pt idx="4">
                  <c:v>44244</c:v>
                </c:pt>
                <c:pt idx="5">
                  <c:v>44245</c:v>
                </c:pt>
                <c:pt idx="6">
                  <c:v>44246</c:v>
                </c:pt>
                <c:pt idx="7">
                  <c:v>44247</c:v>
                </c:pt>
                <c:pt idx="8">
                  <c:v>44248</c:v>
                </c:pt>
                <c:pt idx="9">
                  <c:v>44249</c:v>
                </c:pt>
                <c:pt idx="10">
                  <c:v>44250</c:v>
                </c:pt>
                <c:pt idx="11">
                  <c:v>44251</c:v>
                </c:pt>
                <c:pt idx="12">
                  <c:v>44252</c:v>
                </c:pt>
                <c:pt idx="13">
                  <c:v>44253</c:v>
                </c:pt>
                <c:pt idx="14">
                  <c:v>44254</c:v>
                </c:pt>
                <c:pt idx="15">
                  <c:v>44255</c:v>
                </c:pt>
                <c:pt idx="16">
                  <c:v>44256</c:v>
                </c:pt>
                <c:pt idx="17">
                  <c:v>44257</c:v>
                </c:pt>
                <c:pt idx="18">
                  <c:v>44258</c:v>
                </c:pt>
                <c:pt idx="19">
                  <c:v>44259</c:v>
                </c:pt>
                <c:pt idx="20">
                  <c:v>44260</c:v>
                </c:pt>
                <c:pt idx="21">
                  <c:v>44261</c:v>
                </c:pt>
                <c:pt idx="22">
                  <c:v>44262</c:v>
                </c:pt>
                <c:pt idx="23">
                  <c:v>44263</c:v>
                </c:pt>
                <c:pt idx="24">
                  <c:v>44264</c:v>
                </c:pt>
                <c:pt idx="25">
                  <c:v>44265</c:v>
                </c:pt>
                <c:pt idx="26">
                  <c:v>44266</c:v>
                </c:pt>
                <c:pt idx="27">
                  <c:v>44267</c:v>
                </c:pt>
                <c:pt idx="28">
                  <c:v>44268</c:v>
                </c:pt>
                <c:pt idx="29">
                  <c:v>44269</c:v>
                </c:pt>
                <c:pt idx="30">
                  <c:v>44270</c:v>
                </c:pt>
                <c:pt idx="31">
                  <c:v>44271</c:v>
                </c:pt>
                <c:pt idx="32">
                  <c:v>44272</c:v>
                </c:pt>
                <c:pt idx="33">
                  <c:v>44273</c:v>
                </c:pt>
                <c:pt idx="34">
                  <c:v>44274</c:v>
                </c:pt>
                <c:pt idx="35">
                  <c:v>44275</c:v>
                </c:pt>
                <c:pt idx="36">
                  <c:v>44276</c:v>
                </c:pt>
                <c:pt idx="37">
                  <c:v>44277</c:v>
                </c:pt>
                <c:pt idx="38">
                  <c:v>44278</c:v>
                </c:pt>
                <c:pt idx="39">
                  <c:v>44279</c:v>
                </c:pt>
                <c:pt idx="40">
                  <c:v>44280</c:v>
                </c:pt>
                <c:pt idx="41">
                  <c:v>44281</c:v>
                </c:pt>
              </c:numCache>
            </c:numRef>
          </c:cat>
          <c:val>
            <c:numRef>
              <c:f>Foglio1!$E$71:$E$112</c:f>
              <c:numCache>
                <c:formatCode>0.00</c:formatCode>
                <c:ptCount val="42"/>
                <c:pt idx="0">
                  <c:v>1.2293656824325985</c:v>
                </c:pt>
                <c:pt idx="1">
                  <c:v>1.311323394594772</c:v>
                </c:pt>
                <c:pt idx="2">
                  <c:v>1.3230316391893679</c:v>
                </c:pt>
                <c:pt idx="3">
                  <c:v>0.81957712162173235</c:v>
                </c:pt>
                <c:pt idx="4">
                  <c:v>1.2527821716217908</c:v>
                </c:pt>
                <c:pt idx="5">
                  <c:v>1.2761986608109832</c:v>
                </c:pt>
                <c:pt idx="6">
                  <c:v>1.4166975959461374</c:v>
                </c:pt>
                <c:pt idx="7">
                  <c:v>1.8499026459461958</c:v>
                </c:pt>
                <c:pt idx="8">
                  <c:v>0.76103589864875154</c:v>
                </c:pt>
                <c:pt idx="9">
                  <c:v>0.85470185540552079</c:v>
                </c:pt>
                <c:pt idx="10">
                  <c:v>2.177733494594889</c:v>
                </c:pt>
                <c:pt idx="11">
                  <c:v>1.1708244594596178</c:v>
                </c:pt>
                <c:pt idx="12">
                  <c:v>2.5289808324327745</c:v>
                </c:pt>
                <c:pt idx="13">
                  <c:v>1.7211119554056382</c:v>
                </c:pt>
                <c:pt idx="14">
                  <c:v>1.9786933364867536</c:v>
                </c:pt>
                <c:pt idx="15">
                  <c:v>1.0186172797298674</c:v>
                </c:pt>
                <c:pt idx="16">
                  <c:v>1.6742789770272535</c:v>
                </c:pt>
                <c:pt idx="17">
                  <c:v>1.6274459986488687</c:v>
                </c:pt>
                <c:pt idx="18">
                  <c:v>1.2996151500001756</c:v>
                </c:pt>
                <c:pt idx="19">
                  <c:v>2.2245664729732737</c:v>
                </c:pt>
                <c:pt idx="20">
                  <c:v>2.3182324297300427</c:v>
                </c:pt>
                <c:pt idx="21">
                  <c:v>1.4049893513515412</c:v>
                </c:pt>
                <c:pt idx="22">
                  <c:v>1.6976954662164456</c:v>
                </c:pt>
                <c:pt idx="23">
                  <c:v>1.6976954662164456</c:v>
                </c:pt>
                <c:pt idx="24">
                  <c:v>1.4635305743245222</c:v>
                </c:pt>
                <c:pt idx="25">
                  <c:v>1.7796531783786189</c:v>
                </c:pt>
                <c:pt idx="26">
                  <c:v>2.084067537838119</c:v>
                </c:pt>
                <c:pt idx="27">
                  <c:v>2.3767736527030237</c:v>
                </c:pt>
                <c:pt idx="28">
                  <c:v>1.7211119554056382</c:v>
                </c:pt>
                <c:pt idx="29">
                  <c:v>1.6976954662164456</c:v>
                </c:pt>
                <c:pt idx="30">
                  <c:v>1.5571965310812916</c:v>
                </c:pt>
                <c:pt idx="31">
                  <c:v>2.0021098256759462</c:v>
                </c:pt>
                <c:pt idx="32">
                  <c:v>1.9084438689191772</c:v>
                </c:pt>
                <c:pt idx="33">
                  <c:v>1.6391542432434647</c:v>
                </c:pt>
                <c:pt idx="34">
                  <c:v>2.306524185135447</c:v>
                </c:pt>
                <c:pt idx="35">
                  <c:v>3.2783084864869294</c:v>
                </c:pt>
                <c:pt idx="36">
                  <c:v>2.2245664729732737</c:v>
                </c:pt>
                <c:pt idx="37">
                  <c:v>1.4401140851353298</c:v>
                </c:pt>
                <c:pt idx="38">
                  <c:v>1.9084438689191772</c:v>
                </c:pt>
                <c:pt idx="39">
                  <c:v>1.9318603581083693</c:v>
                </c:pt>
                <c:pt idx="40">
                  <c:v>2.868519925676063</c:v>
                </c:pt>
                <c:pt idx="41">
                  <c:v>2.3533571635138317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BB-4E9E-8F1D-219F066AFF36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Liguria</c:v>
                </c:pt>
              </c:strCache>
            </c:strRef>
          </c:tx>
          <c:spPr>
            <a:ln w="95250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Foglio1!$A$71:$A$112</c:f>
              <c:numCache>
                <c:formatCode>d/m;@</c:formatCode>
                <c:ptCount val="42"/>
                <c:pt idx="0">
                  <c:v>44240</c:v>
                </c:pt>
                <c:pt idx="1">
                  <c:v>44241</c:v>
                </c:pt>
                <c:pt idx="2">
                  <c:v>44242</c:v>
                </c:pt>
                <c:pt idx="3">
                  <c:v>44243</c:v>
                </c:pt>
                <c:pt idx="4">
                  <c:v>44244</c:v>
                </c:pt>
                <c:pt idx="5">
                  <c:v>44245</c:v>
                </c:pt>
                <c:pt idx="6">
                  <c:v>44246</c:v>
                </c:pt>
                <c:pt idx="7">
                  <c:v>44247</c:v>
                </c:pt>
                <c:pt idx="8">
                  <c:v>44248</c:v>
                </c:pt>
                <c:pt idx="9">
                  <c:v>44249</c:v>
                </c:pt>
                <c:pt idx="10">
                  <c:v>44250</c:v>
                </c:pt>
                <c:pt idx="11">
                  <c:v>44251</c:v>
                </c:pt>
                <c:pt idx="12">
                  <c:v>44252</c:v>
                </c:pt>
                <c:pt idx="13">
                  <c:v>44253</c:v>
                </c:pt>
                <c:pt idx="14">
                  <c:v>44254</c:v>
                </c:pt>
                <c:pt idx="15">
                  <c:v>44255</c:v>
                </c:pt>
                <c:pt idx="16">
                  <c:v>44256</c:v>
                </c:pt>
                <c:pt idx="17">
                  <c:v>44257</c:v>
                </c:pt>
                <c:pt idx="18">
                  <c:v>44258</c:v>
                </c:pt>
                <c:pt idx="19">
                  <c:v>44259</c:v>
                </c:pt>
                <c:pt idx="20">
                  <c:v>44260</c:v>
                </c:pt>
                <c:pt idx="21">
                  <c:v>44261</c:v>
                </c:pt>
                <c:pt idx="22">
                  <c:v>44262</c:v>
                </c:pt>
                <c:pt idx="23">
                  <c:v>44263</c:v>
                </c:pt>
                <c:pt idx="24">
                  <c:v>44264</c:v>
                </c:pt>
                <c:pt idx="25">
                  <c:v>44265</c:v>
                </c:pt>
                <c:pt idx="26">
                  <c:v>44266</c:v>
                </c:pt>
                <c:pt idx="27">
                  <c:v>44267</c:v>
                </c:pt>
                <c:pt idx="28">
                  <c:v>44268</c:v>
                </c:pt>
                <c:pt idx="29">
                  <c:v>44269</c:v>
                </c:pt>
                <c:pt idx="30">
                  <c:v>44270</c:v>
                </c:pt>
                <c:pt idx="31">
                  <c:v>44271</c:v>
                </c:pt>
                <c:pt idx="32">
                  <c:v>44272</c:v>
                </c:pt>
                <c:pt idx="33">
                  <c:v>44273</c:v>
                </c:pt>
                <c:pt idx="34">
                  <c:v>44274</c:v>
                </c:pt>
                <c:pt idx="35">
                  <c:v>44275</c:v>
                </c:pt>
                <c:pt idx="36">
                  <c:v>44276</c:v>
                </c:pt>
                <c:pt idx="37">
                  <c:v>44277</c:v>
                </c:pt>
                <c:pt idx="38">
                  <c:v>44278</c:v>
                </c:pt>
                <c:pt idx="39">
                  <c:v>44279</c:v>
                </c:pt>
                <c:pt idx="40">
                  <c:v>44280</c:v>
                </c:pt>
                <c:pt idx="41">
                  <c:v>44281</c:v>
                </c:pt>
              </c:numCache>
            </c:numRef>
          </c:cat>
          <c:val>
            <c:numRef>
              <c:f>Foglio1!$F$71:$F$112</c:f>
              <c:numCache>
                <c:formatCode>0.00</c:formatCode>
                <c:ptCount val="42"/>
                <c:pt idx="0">
                  <c:v>1.934681290277646</c:v>
                </c:pt>
                <c:pt idx="1">
                  <c:v>1.7670089117869168</c:v>
                </c:pt>
                <c:pt idx="2">
                  <c:v>1.2510939010462112</c:v>
                </c:pt>
                <c:pt idx="3">
                  <c:v>1.4316641548054583</c:v>
                </c:pt>
                <c:pt idx="4">
                  <c:v>1.9991706666202345</c:v>
                </c:pt>
                <c:pt idx="5">
                  <c:v>2.1539451698424461</c:v>
                </c:pt>
                <c:pt idx="6">
                  <c:v>1.7863557246896931</c:v>
                </c:pt>
                <c:pt idx="7">
                  <c:v>2.328066485967434</c:v>
                </c:pt>
                <c:pt idx="8">
                  <c:v>1.7218663483471051</c:v>
                </c:pt>
                <c:pt idx="9">
                  <c:v>0.8770555182591997</c:v>
                </c:pt>
                <c:pt idx="10">
                  <c:v>2.4699431139211283</c:v>
                </c:pt>
                <c:pt idx="11">
                  <c:v>1.8379472257637637</c:v>
                </c:pt>
                <c:pt idx="12">
                  <c:v>2.9213687483192454</c:v>
                </c:pt>
                <c:pt idx="13">
                  <c:v>2.2635771096248463</c:v>
                </c:pt>
                <c:pt idx="14">
                  <c:v>2.2635771096248463</c:v>
                </c:pt>
                <c:pt idx="15">
                  <c:v>1.5993365332961873</c:v>
                </c:pt>
                <c:pt idx="16">
                  <c:v>1.9927217289859755</c:v>
                </c:pt>
                <c:pt idx="17">
                  <c:v>2.1861898580137398</c:v>
                </c:pt>
                <c:pt idx="18">
                  <c:v>2.373209049407246</c:v>
                </c:pt>
                <c:pt idx="19">
                  <c:v>2.6698601805831519</c:v>
                </c:pt>
                <c:pt idx="20">
                  <c:v>2.1861898580137398</c:v>
                </c:pt>
                <c:pt idx="21">
                  <c:v>1.7670089117869168</c:v>
                </c:pt>
                <c:pt idx="22">
                  <c:v>2.4957388644581635</c:v>
                </c:pt>
                <c:pt idx="23">
                  <c:v>1.3865215913656466</c:v>
                </c:pt>
                <c:pt idx="24">
                  <c:v>1.5993365332961873</c:v>
                </c:pt>
                <c:pt idx="25">
                  <c:v>2.2248834838192932</c:v>
                </c:pt>
                <c:pt idx="26">
                  <c:v>2.6118197418748226</c:v>
                </c:pt>
                <c:pt idx="27">
                  <c:v>2.618268679509081</c:v>
                </c:pt>
                <c:pt idx="28">
                  <c:v>1.9862727913517169</c:v>
                </c:pt>
                <c:pt idx="29">
                  <c:v>2.0701089805970811</c:v>
                </c:pt>
                <c:pt idx="30">
                  <c:v>1.5606429074906345</c:v>
                </c:pt>
                <c:pt idx="31">
                  <c:v>2.2119856085507754</c:v>
                </c:pt>
                <c:pt idx="32">
                  <c:v>2.0959047311341168</c:v>
                </c:pt>
                <c:pt idx="33">
                  <c:v>2.0894557934998579</c:v>
                </c:pt>
                <c:pt idx="34">
                  <c:v>2.7665942450970338</c:v>
                </c:pt>
                <c:pt idx="35">
                  <c:v>2.95361343649054</c:v>
                </c:pt>
                <c:pt idx="36">
                  <c:v>2.4634941762868694</c:v>
                </c:pt>
                <c:pt idx="37">
                  <c:v>1.9088855397406106</c:v>
                </c:pt>
                <c:pt idx="38">
                  <c:v>2.3216175483331751</c:v>
                </c:pt>
                <c:pt idx="39">
                  <c:v>2.7150027440229634</c:v>
                </c:pt>
                <c:pt idx="40">
                  <c:v>3.1986730665923746</c:v>
                </c:pt>
                <c:pt idx="41">
                  <c:v>3.1406326278840453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61-43B0-ACD1-F48FFBDFB821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(250/100.000ab)</c:v>
                </c:pt>
              </c:strCache>
            </c:strRef>
          </c:tx>
          <c:spPr>
            <a:ln w="28575" cap="rnd">
              <a:solidFill>
                <a:srgbClr val="0000FF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Foglio1!$A$71:$A$112</c:f>
              <c:numCache>
                <c:formatCode>d/m;@</c:formatCode>
                <c:ptCount val="42"/>
                <c:pt idx="0">
                  <c:v>44240</c:v>
                </c:pt>
                <c:pt idx="1">
                  <c:v>44241</c:v>
                </c:pt>
                <c:pt idx="2">
                  <c:v>44242</c:v>
                </c:pt>
                <c:pt idx="3">
                  <c:v>44243</c:v>
                </c:pt>
                <c:pt idx="4">
                  <c:v>44244</c:v>
                </c:pt>
                <c:pt idx="5">
                  <c:v>44245</c:v>
                </c:pt>
                <c:pt idx="6">
                  <c:v>44246</c:v>
                </c:pt>
                <c:pt idx="7">
                  <c:v>44247</c:v>
                </c:pt>
                <c:pt idx="8">
                  <c:v>44248</c:v>
                </c:pt>
                <c:pt idx="9">
                  <c:v>44249</c:v>
                </c:pt>
                <c:pt idx="10">
                  <c:v>44250</c:v>
                </c:pt>
                <c:pt idx="11">
                  <c:v>44251</c:v>
                </c:pt>
                <c:pt idx="12">
                  <c:v>44252</c:v>
                </c:pt>
                <c:pt idx="13">
                  <c:v>44253</c:v>
                </c:pt>
                <c:pt idx="14">
                  <c:v>44254</c:v>
                </c:pt>
                <c:pt idx="15">
                  <c:v>44255</c:v>
                </c:pt>
                <c:pt idx="16">
                  <c:v>44256</c:v>
                </c:pt>
                <c:pt idx="17">
                  <c:v>44257</c:v>
                </c:pt>
                <c:pt idx="18">
                  <c:v>44258</c:v>
                </c:pt>
                <c:pt idx="19">
                  <c:v>44259</c:v>
                </c:pt>
                <c:pt idx="20">
                  <c:v>44260</c:v>
                </c:pt>
                <c:pt idx="21">
                  <c:v>44261</c:v>
                </c:pt>
                <c:pt idx="22">
                  <c:v>44262</c:v>
                </c:pt>
                <c:pt idx="23">
                  <c:v>44263</c:v>
                </c:pt>
                <c:pt idx="24">
                  <c:v>44264</c:v>
                </c:pt>
                <c:pt idx="25">
                  <c:v>44265</c:v>
                </c:pt>
                <c:pt idx="26">
                  <c:v>44266</c:v>
                </c:pt>
                <c:pt idx="27">
                  <c:v>44267</c:v>
                </c:pt>
                <c:pt idx="28">
                  <c:v>44268</c:v>
                </c:pt>
                <c:pt idx="29">
                  <c:v>44269</c:v>
                </c:pt>
                <c:pt idx="30">
                  <c:v>44270</c:v>
                </c:pt>
                <c:pt idx="31">
                  <c:v>44271</c:v>
                </c:pt>
                <c:pt idx="32">
                  <c:v>44272</c:v>
                </c:pt>
                <c:pt idx="33">
                  <c:v>44273</c:v>
                </c:pt>
                <c:pt idx="34">
                  <c:v>44274</c:v>
                </c:pt>
                <c:pt idx="35">
                  <c:v>44275</c:v>
                </c:pt>
                <c:pt idx="36">
                  <c:v>44276</c:v>
                </c:pt>
                <c:pt idx="37">
                  <c:v>44277</c:v>
                </c:pt>
                <c:pt idx="38">
                  <c:v>44278</c:v>
                </c:pt>
                <c:pt idx="39">
                  <c:v>44279</c:v>
                </c:pt>
                <c:pt idx="40">
                  <c:v>44280</c:v>
                </c:pt>
                <c:pt idx="41">
                  <c:v>44281</c:v>
                </c:pt>
              </c:numCache>
            </c:numRef>
          </c:cat>
          <c:val>
            <c:numRef>
              <c:f>Foglio1!$G$71:$G$112</c:f>
              <c:numCache>
                <c:formatCode>0.00</c:formatCode>
                <c:ptCount val="42"/>
                <c:pt idx="0">
                  <c:v>3.57</c:v>
                </c:pt>
                <c:pt idx="1">
                  <c:v>3.57</c:v>
                </c:pt>
                <c:pt idx="2">
                  <c:v>3.57</c:v>
                </c:pt>
                <c:pt idx="3">
                  <c:v>3.57</c:v>
                </c:pt>
                <c:pt idx="4">
                  <c:v>3.57</c:v>
                </c:pt>
                <c:pt idx="5">
                  <c:v>3.57</c:v>
                </c:pt>
                <c:pt idx="6">
                  <c:v>3.57</c:v>
                </c:pt>
                <c:pt idx="7">
                  <c:v>3.57</c:v>
                </c:pt>
                <c:pt idx="8">
                  <c:v>3.57</c:v>
                </c:pt>
                <c:pt idx="9">
                  <c:v>3.57</c:v>
                </c:pt>
                <c:pt idx="10">
                  <c:v>3.57</c:v>
                </c:pt>
                <c:pt idx="11">
                  <c:v>3.57</c:v>
                </c:pt>
                <c:pt idx="12">
                  <c:v>3.57</c:v>
                </c:pt>
                <c:pt idx="13">
                  <c:v>3.57</c:v>
                </c:pt>
                <c:pt idx="14">
                  <c:v>3.57</c:v>
                </c:pt>
                <c:pt idx="15">
                  <c:v>3.57</c:v>
                </c:pt>
                <c:pt idx="16">
                  <c:v>3.57</c:v>
                </c:pt>
                <c:pt idx="17">
                  <c:v>3.57</c:v>
                </c:pt>
                <c:pt idx="18">
                  <c:v>3.57</c:v>
                </c:pt>
                <c:pt idx="19">
                  <c:v>3.57</c:v>
                </c:pt>
                <c:pt idx="20">
                  <c:v>3.57</c:v>
                </c:pt>
                <c:pt idx="21">
                  <c:v>3.57</c:v>
                </c:pt>
                <c:pt idx="22">
                  <c:v>3.57</c:v>
                </c:pt>
                <c:pt idx="23">
                  <c:v>3.57</c:v>
                </c:pt>
                <c:pt idx="24">
                  <c:v>3.57</c:v>
                </c:pt>
                <c:pt idx="25">
                  <c:v>3.57</c:v>
                </c:pt>
                <c:pt idx="26">
                  <c:v>3.57</c:v>
                </c:pt>
                <c:pt idx="27">
                  <c:v>3.57</c:v>
                </c:pt>
                <c:pt idx="28">
                  <c:v>3.57</c:v>
                </c:pt>
                <c:pt idx="29">
                  <c:v>3.57</c:v>
                </c:pt>
                <c:pt idx="30">
                  <c:v>3.57</c:v>
                </c:pt>
                <c:pt idx="31">
                  <c:v>3.57</c:v>
                </c:pt>
                <c:pt idx="32">
                  <c:v>3.57</c:v>
                </c:pt>
                <c:pt idx="33">
                  <c:v>3.57</c:v>
                </c:pt>
                <c:pt idx="34">
                  <c:v>3.57</c:v>
                </c:pt>
                <c:pt idx="35">
                  <c:v>3.57</c:v>
                </c:pt>
                <c:pt idx="36">
                  <c:v>3.57</c:v>
                </c:pt>
                <c:pt idx="37">
                  <c:v>3.57</c:v>
                </c:pt>
                <c:pt idx="38">
                  <c:v>3.57</c:v>
                </c:pt>
                <c:pt idx="39">
                  <c:v>3.57</c:v>
                </c:pt>
                <c:pt idx="40">
                  <c:v>3.57</c:v>
                </c:pt>
                <c:pt idx="41">
                  <c:v>3.57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7A-48DB-96D5-D70477B648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1231648"/>
        <c:axId val="441228120"/>
        <c:extLst/>
      </c:lineChart>
      <c:dateAx>
        <c:axId val="441231648"/>
        <c:scaling>
          <c:orientation val="minMax"/>
        </c:scaling>
        <c:delete val="0"/>
        <c:axPos val="b"/>
        <c:numFmt formatCode="d/m/yy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5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441228120"/>
        <c:crosses val="autoZero"/>
        <c:auto val="1"/>
        <c:lblOffset val="100"/>
        <c:baseTimeUnit val="days"/>
        <c:majorUnit val="7"/>
        <c:majorTimeUnit val="days"/>
      </c:dateAx>
      <c:valAx>
        <c:axId val="441228120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441231648"/>
        <c:crosses val="autoZero"/>
        <c:crossBetween val="midCat"/>
        <c:maj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2124973375838111"/>
          <c:y val="2.6823022392098064E-2"/>
          <c:w val="0.26141967512361525"/>
          <c:h val="0.158174962714895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ASL2:  Posti letto occupati /10.000ab.</c:v>
                </c:pt>
              </c:strCache>
            </c:strRef>
          </c:tx>
          <c:spPr>
            <a:ln w="825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Foglio1!$A$2:$A$86</c:f>
              <c:numCache>
                <c:formatCode>m/d/yyyy</c:formatCode>
                <c:ptCount val="85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  <c:pt idx="76">
                  <c:v>44273</c:v>
                </c:pt>
                <c:pt idx="77">
                  <c:v>44274</c:v>
                </c:pt>
                <c:pt idx="78">
                  <c:v>44275</c:v>
                </c:pt>
                <c:pt idx="79">
                  <c:v>44276</c:v>
                </c:pt>
                <c:pt idx="80">
                  <c:v>44277</c:v>
                </c:pt>
                <c:pt idx="81">
                  <c:v>44278</c:v>
                </c:pt>
                <c:pt idx="82">
                  <c:v>44279</c:v>
                </c:pt>
                <c:pt idx="83">
                  <c:v>44280</c:v>
                </c:pt>
                <c:pt idx="84">
                  <c:v>44281</c:v>
                </c:pt>
              </c:numCache>
            </c:numRef>
          </c:cat>
          <c:val>
            <c:numRef>
              <c:f>Foglio1!$B$2:$B$86</c:f>
              <c:numCache>
                <c:formatCode>0.00</c:formatCode>
                <c:ptCount val="85"/>
                <c:pt idx="0">
                  <c:v>4.2606794857545109</c:v>
                </c:pt>
                <c:pt idx="1">
                  <c:v>4.5570745804156942</c:v>
                </c:pt>
                <c:pt idx="2">
                  <c:v>4.7423215145789337</c:v>
                </c:pt>
                <c:pt idx="3">
                  <c:v>5.0016672224074696</c:v>
                </c:pt>
                <c:pt idx="4">
                  <c:v>4.6682227409136381</c:v>
                </c:pt>
                <c:pt idx="5">
                  <c:v>4.4829758067503986</c:v>
                </c:pt>
                <c:pt idx="6">
                  <c:v>4.4829758067503986</c:v>
                </c:pt>
                <c:pt idx="7">
                  <c:v>4.4829758067503986</c:v>
                </c:pt>
                <c:pt idx="8">
                  <c:v>4.5570745804156942</c:v>
                </c:pt>
                <c:pt idx="9">
                  <c:v>4.7052721277462854</c:v>
                </c:pt>
                <c:pt idx="10">
                  <c:v>4.9646178355748214</c:v>
                </c:pt>
                <c:pt idx="11">
                  <c:v>4.8534696750768775</c:v>
                </c:pt>
                <c:pt idx="12">
                  <c:v>4.3718276462524539</c:v>
                </c:pt>
                <c:pt idx="13">
                  <c:v>4.4088770330851021</c:v>
                </c:pt>
                <c:pt idx="14">
                  <c:v>4.4829758067503986</c:v>
                </c:pt>
                <c:pt idx="15">
                  <c:v>4.3347782594198065</c:v>
                </c:pt>
                <c:pt idx="16">
                  <c:v>4.3347782594198065</c:v>
                </c:pt>
                <c:pt idx="17">
                  <c:v>4.3347782594198065</c:v>
                </c:pt>
                <c:pt idx="18">
                  <c:v>4.0754325515912715</c:v>
                </c:pt>
                <c:pt idx="19">
                  <c:v>3.6678892964321439</c:v>
                </c:pt>
                <c:pt idx="20">
                  <c:v>3.8901856174280312</c:v>
                </c:pt>
                <c:pt idx="21">
                  <c:v>3.6678892964321439</c:v>
                </c:pt>
                <c:pt idx="22">
                  <c:v>3.5567411359342005</c:v>
                </c:pt>
                <c:pt idx="23">
                  <c:v>3.8901856174280312</c:v>
                </c:pt>
                <c:pt idx="24">
                  <c:v>3.8901856174280312</c:v>
                </c:pt>
                <c:pt idx="25">
                  <c:v>3.7419880700974399</c:v>
                </c:pt>
                <c:pt idx="26">
                  <c:v>3.4826423622689044</c:v>
                </c:pt>
                <c:pt idx="27">
                  <c:v>3.3714942017709606</c:v>
                </c:pt>
                <c:pt idx="28">
                  <c:v>3.5567411359342005</c:v>
                </c:pt>
                <c:pt idx="29">
                  <c:v>3.7419880700974399</c:v>
                </c:pt>
                <c:pt idx="30">
                  <c:v>3.6678892964321439</c:v>
                </c:pt>
                <c:pt idx="31">
                  <c:v>3.7419880700974399</c:v>
                </c:pt>
                <c:pt idx="32">
                  <c:v>3.4455929754362566</c:v>
                </c:pt>
                <c:pt idx="33">
                  <c:v>3.4826423622689044</c:v>
                </c:pt>
                <c:pt idx="34">
                  <c:v>3.2973954281056645</c:v>
                </c:pt>
                <c:pt idx="35">
                  <c:v>3.6308399095994961</c:v>
                </c:pt>
                <c:pt idx="36">
                  <c:v>3.1862472676077211</c:v>
                </c:pt>
                <c:pt idx="37">
                  <c:v>3.1121484939424251</c:v>
                </c:pt>
                <c:pt idx="38">
                  <c:v>3.2973954281056645</c:v>
                </c:pt>
                <c:pt idx="39">
                  <c:v>3.4085435886036088</c:v>
                </c:pt>
                <c:pt idx="40">
                  <c:v>3.3714942017709606</c:v>
                </c:pt>
                <c:pt idx="41">
                  <c:v>3.5937905227668483</c:v>
                </c:pt>
                <c:pt idx="42">
                  <c:v>3.4826423622689044</c:v>
                </c:pt>
                <c:pt idx="43">
                  <c:v>3.4085435886036088</c:v>
                </c:pt>
                <c:pt idx="44">
                  <c:v>3.5196917491015527</c:v>
                </c:pt>
                <c:pt idx="45">
                  <c:v>3.4826423622689044</c:v>
                </c:pt>
                <c:pt idx="46">
                  <c:v>3.2232966544403689</c:v>
                </c:pt>
                <c:pt idx="47">
                  <c:v>3.2232966544403689</c:v>
                </c:pt>
                <c:pt idx="48">
                  <c:v>3.0750991071097773</c:v>
                </c:pt>
                <c:pt idx="49">
                  <c:v>2.9639509466118339</c:v>
                </c:pt>
                <c:pt idx="50">
                  <c:v>2.8898521729465378</c:v>
                </c:pt>
                <c:pt idx="51">
                  <c:v>3.0010003334444817</c:v>
                </c:pt>
                <c:pt idx="52">
                  <c:v>3.0010003334444817</c:v>
                </c:pt>
                <c:pt idx="53">
                  <c:v>2.5934570782853545</c:v>
                </c:pt>
                <c:pt idx="54">
                  <c:v>2.7416546256159458</c:v>
                </c:pt>
                <c:pt idx="55">
                  <c:v>2.7416546256159458</c:v>
                </c:pt>
                <c:pt idx="56">
                  <c:v>3.1491978807750733</c:v>
                </c:pt>
                <c:pt idx="57">
                  <c:v>2.9269015597791861</c:v>
                </c:pt>
                <c:pt idx="58">
                  <c:v>2.8898521729465378</c:v>
                </c:pt>
                <c:pt idx="59">
                  <c:v>3.3344448149383124</c:v>
                </c:pt>
                <c:pt idx="60">
                  <c:v>3.4085435886036088</c:v>
                </c:pt>
                <c:pt idx="61">
                  <c:v>3.4826423622689044</c:v>
                </c:pt>
                <c:pt idx="62">
                  <c:v>3.4826423622689044</c:v>
                </c:pt>
                <c:pt idx="63">
                  <c:v>3.2973954281056645</c:v>
                </c:pt>
                <c:pt idx="64">
                  <c:v>3.4826423622689044</c:v>
                </c:pt>
                <c:pt idx="65">
                  <c:v>3.7049386832647921</c:v>
                </c:pt>
                <c:pt idx="66">
                  <c:v>3.8160868437627355</c:v>
                </c:pt>
                <c:pt idx="67">
                  <c:v>3.9642843910933276</c:v>
                </c:pt>
                <c:pt idx="68">
                  <c:v>3.9642843910933276</c:v>
                </c:pt>
                <c:pt idx="69">
                  <c:v>3.8160868437627355</c:v>
                </c:pt>
                <c:pt idx="70">
                  <c:v>3.6308399095994961</c:v>
                </c:pt>
                <c:pt idx="71">
                  <c:v>3.7790374569300877</c:v>
                </c:pt>
                <c:pt idx="72">
                  <c:v>4.1495313252565671</c:v>
                </c:pt>
                <c:pt idx="73">
                  <c:v>4.1495313252565671</c:v>
                </c:pt>
                <c:pt idx="74">
                  <c:v>4.2606794857545109</c:v>
                </c:pt>
                <c:pt idx="75">
                  <c:v>4.2606794857545109</c:v>
                </c:pt>
                <c:pt idx="76">
                  <c:v>4.4088770330851021</c:v>
                </c:pt>
                <c:pt idx="77">
                  <c:v>4.7423215145789337</c:v>
                </c:pt>
                <c:pt idx="78">
                  <c:v>5.1128153829054135</c:v>
                </c:pt>
                <c:pt idx="79">
                  <c:v>5.0016672224074696</c:v>
                </c:pt>
                <c:pt idx="80">
                  <c:v>5.298062317068652</c:v>
                </c:pt>
                <c:pt idx="81">
                  <c:v>4.927568448742174</c:v>
                </c:pt>
                <c:pt idx="82">
                  <c:v>4.8534696750768775</c:v>
                </c:pt>
                <c:pt idx="83">
                  <c:v>4.7793709014115819</c:v>
                </c:pt>
                <c:pt idx="84">
                  <c:v>5.0757659960727652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EE-42F3-8C81-09F32CCF37FC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ASL1-3-4-5:  Posti letto occupati /10.000ab.</c:v>
                </c:pt>
              </c:strCache>
            </c:strRef>
          </c:tx>
          <c:spPr>
            <a:ln w="603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Foglio1!$A$2:$A$86</c:f>
              <c:numCache>
                <c:formatCode>m/d/yyyy</c:formatCode>
                <c:ptCount val="85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  <c:pt idx="76">
                  <c:v>44273</c:v>
                </c:pt>
                <c:pt idx="77">
                  <c:v>44274</c:v>
                </c:pt>
                <c:pt idx="78">
                  <c:v>44275</c:v>
                </c:pt>
                <c:pt idx="79">
                  <c:v>44276</c:v>
                </c:pt>
                <c:pt idx="80">
                  <c:v>44277</c:v>
                </c:pt>
                <c:pt idx="81">
                  <c:v>44278</c:v>
                </c:pt>
                <c:pt idx="82">
                  <c:v>44279</c:v>
                </c:pt>
                <c:pt idx="83">
                  <c:v>44280</c:v>
                </c:pt>
                <c:pt idx="84">
                  <c:v>44281</c:v>
                </c:pt>
              </c:numCache>
            </c:numRef>
          </c:cat>
          <c:val>
            <c:numRef>
              <c:f>Foglio1!$C$2:$C$86</c:f>
              <c:numCache>
                <c:formatCode>0.00</c:formatCode>
                <c:ptCount val="85"/>
                <c:pt idx="0">
                  <c:v>4.7771819310118726</c:v>
                </c:pt>
                <c:pt idx="1">
                  <c:v>4.8162111951541267</c:v>
                </c:pt>
                <c:pt idx="2">
                  <c:v>4.9879399573800436</c:v>
                </c:pt>
                <c:pt idx="3">
                  <c:v>5.1206394554637065</c:v>
                </c:pt>
                <c:pt idx="4">
                  <c:v>5.1128336026352557</c:v>
                </c:pt>
                <c:pt idx="5">
                  <c:v>5.0503867800076501</c:v>
                </c:pt>
                <c:pt idx="6">
                  <c:v>5.0894160441499032</c:v>
                </c:pt>
                <c:pt idx="7">
                  <c:v>5.1752804252628613</c:v>
                </c:pt>
                <c:pt idx="8">
                  <c:v>5.0269692215222976</c:v>
                </c:pt>
                <c:pt idx="9">
                  <c:v>5.0425809271791984</c:v>
                </c:pt>
                <c:pt idx="10">
                  <c:v>5.2065038365766654</c:v>
                </c:pt>
                <c:pt idx="11">
                  <c:v>5.1908921309197638</c:v>
                </c:pt>
                <c:pt idx="12">
                  <c:v>4.9411048404093396</c:v>
                </c:pt>
                <c:pt idx="13">
                  <c:v>4.8708521649532814</c:v>
                </c:pt>
                <c:pt idx="14">
                  <c:v>4.7303468140411686</c:v>
                </c:pt>
                <c:pt idx="15">
                  <c:v>4.6757058442420121</c:v>
                </c:pt>
                <c:pt idx="16">
                  <c:v>4.6991234027273645</c:v>
                </c:pt>
                <c:pt idx="17">
                  <c:v>4.6913175498989146</c:v>
                </c:pt>
                <c:pt idx="18">
                  <c:v>4.6288707272713081</c:v>
                </c:pt>
                <c:pt idx="19">
                  <c:v>4.7069292555558162</c:v>
                </c:pt>
                <c:pt idx="20">
                  <c:v>4.6210648744428573</c:v>
                </c:pt>
                <c:pt idx="21">
                  <c:v>4.5039770820160951</c:v>
                </c:pt>
                <c:pt idx="22">
                  <c:v>4.3712775839324323</c:v>
                </c:pt>
                <c:pt idx="23">
                  <c:v>4.3868892895893339</c:v>
                </c:pt>
                <c:pt idx="24">
                  <c:v>4.5586180518152508</c:v>
                </c:pt>
                <c:pt idx="25">
                  <c:v>4.5352004933298984</c:v>
                </c:pt>
                <c:pt idx="26">
                  <c:v>4.4103068480746863</c:v>
                </c:pt>
                <c:pt idx="27">
                  <c:v>4.4025009952462355</c:v>
                </c:pt>
                <c:pt idx="28">
                  <c:v>4.3634717311039815</c:v>
                </c:pt>
                <c:pt idx="29">
                  <c:v>4.2854132028194742</c:v>
                </c:pt>
                <c:pt idx="30">
                  <c:v>4.5117829348445468</c:v>
                </c:pt>
                <c:pt idx="31">
                  <c:v>4.6444824329282097</c:v>
                </c:pt>
                <c:pt idx="32">
                  <c:v>4.6913175498989146</c:v>
                </c:pt>
                <c:pt idx="33">
                  <c:v>4.7693760781834218</c:v>
                </c:pt>
                <c:pt idx="34">
                  <c:v>4.6913175498989146</c:v>
                </c:pt>
                <c:pt idx="35">
                  <c:v>4.6444824329282097</c:v>
                </c:pt>
                <c:pt idx="36">
                  <c:v>4.5586180518152508</c:v>
                </c:pt>
                <c:pt idx="37">
                  <c:v>4.5664239046437016</c:v>
                </c:pt>
                <c:pt idx="38">
                  <c:v>4.5508121989868</c:v>
                </c:pt>
                <c:pt idx="39">
                  <c:v>4.5820356103006032</c:v>
                </c:pt>
                <c:pt idx="40">
                  <c:v>4.5117829348445468</c:v>
                </c:pt>
                <c:pt idx="41">
                  <c:v>4.4415302593884896</c:v>
                </c:pt>
                <c:pt idx="42">
                  <c:v>4.3712775839324323</c:v>
                </c:pt>
                <c:pt idx="43">
                  <c:v>4.2776073499910234</c:v>
                </c:pt>
                <c:pt idx="44">
                  <c:v>4.3556658782755306</c:v>
                </c:pt>
                <c:pt idx="45">
                  <c:v>4.3790834367608831</c:v>
                </c:pt>
                <c:pt idx="46">
                  <c:v>4.3634717311039815</c:v>
                </c:pt>
                <c:pt idx="47">
                  <c:v>4.2307722330203186</c:v>
                </c:pt>
                <c:pt idx="48">
                  <c:v>4.0356259123090492</c:v>
                </c:pt>
                <c:pt idx="49">
                  <c:v>3.9107322670538371</c:v>
                </c:pt>
                <c:pt idx="50">
                  <c:v>3.7780327689701738</c:v>
                </c:pt>
                <c:pt idx="51">
                  <c:v>3.8170620331124279</c:v>
                </c:pt>
                <c:pt idx="52">
                  <c:v>3.8248678859408782</c:v>
                </c:pt>
                <c:pt idx="53">
                  <c:v>3.7546152104848214</c:v>
                </c:pt>
                <c:pt idx="54">
                  <c:v>3.746809357656371</c:v>
                </c:pt>
                <c:pt idx="55">
                  <c:v>3.6765566822003137</c:v>
                </c:pt>
                <c:pt idx="56">
                  <c:v>3.5750805954304541</c:v>
                </c:pt>
                <c:pt idx="57">
                  <c:v>3.6063040067442569</c:v>
                </c:pt>
                <c:pt idx="58">
                  <c:v>3.6999742406856662</c:v>
                </c:pt>
                <c:pt idx="59">
                  <c:v>3.7546152104848214</c:v>
                </c:pt>
                <c:pt idx="60">
                  <c:v>3.731197651999469</c:v>
                </c:pt>
                <c:pt idx="61">
                  <c:v>3.7858386217986251</c:v>
                </c:pt>
                <c:pt idx="62">
                  <c:v>3.8717030029115831</c:v>
                </c:pt>
                <c:pt idx="63">
                  <c:v>3.7780327689701738</c:v>
                </c:pt>
                <c:pt idx="64">
                  <c:v>3.6765566822003137</c:v>
                </c:pt>
                <c:pt idx="65">
                  <c:v>3.6531391237149613</c:v>
                </c:pt>
                <c:pt idx="66">
                  <c:v>3.6999742406856662</c:v>
                </c:pt>
                <c:pt idx="67">
                  <c:v>3.7155859463425678</c:v>
                </c:pt>
                <c:pt idx="68">
                  <c:v>3.7936444746270754</c:v>
                </c:pt>
                <c:pt idx="69">
                  <c:v>3.7077800935141165</c:v>
                </c:pt>
                <c:pt idx="70">
                  <c:v>3.731197651999469</c:v>
                </c:pt>
                <c:pt idx="71">
                  <c:v>3.6999742406856662</c:v>
                </c:pt>
                <c:pt idx="72">
                  <c:v>3.7936444746270754</c:v>
                </c:pt>
                <c:pt idx="73">
                  <c:v>4.0590434707944016</c:v>
                </c:pt>
                <c:pt idx="74">
                  <c:v>4.0590434707944016</c:v>
                </c:pt>
                <c:pt idx="75">
                  <c:v>4.0746551764513033</c:v>
                </c:pt>
                <c:pt idx="76">
                  <c:v>3.9965966481667952</c:v>
                </c:pt>
                <c:pt idx="77">
                  <c:v>4.0044025009952469</c:v>
                </c:pt>
                <c:pt idx="78">
                  <c:v>3.9965966481667952</c:v>
                </c:pt>
                <c:pt idx="79">
                  <c:v>3.980984942509894</c:v>
                </c:pt>
                <c:pt idx="80">
                  <c:v>4.0356259123090492</c:v>
                </c:pt>
                <c:pt idx="81">
                  <c:v>4.1839371160496137</c:v>
                </c:pt>
                <c:pt idx="82">
                  <c:v>4.1292961462504589</c:v>
                </c:pt>
                <c:pt idx="83">
                  <c:v>4.0980727349366557</c:v>
                </c:pt>
                <c:pt idx="84">
                  <c:v>4.1761312632211638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EE-42F3-8C81-09F32CCF37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6487432"/>
        <c:axId val="386481552"/>
      </c:lineChart>
      <c:dateAx>
        <c:axId val="38648743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58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386481552"/>
        <c:crosses val="autoZero"/>
        <c:auto val="1"/>
        <c:lblOffset val="100"/>
        <c:baseTimeUnit val="days"/>
        <c:majorUnit val="7"/>
        <c:majorTimeUnit val="days"/>
      </c:dateAx>
      <c:valAx>
        <c:axId val="386481552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38648743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331510545052312E-2"/>
          <c:y val="1.4491571451059861E-2"/>
          <c:w val="0.46733265798111107"/>
          <c:h val="0.115977232038802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315100534345251E-2"/>
          <c:y val="8.4790383075227377E-2"/>
          <c:w val="0.93702381991981565"/>
          <c:h val="0.68193131447692901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 Distretto - 04 - ALBENGANESE</c:v>
                </c:pt>
              </c:strCache>
            </c:strRef>
          </c:tx>
          <c:spPr>
            <a:ln w="60325" cap="rnd">
              <a:solidFill>
                <a:schemeClr val="accent1">
                  <a:shade val="53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Foglio1!$A$2:$A$80</c:f>
              <c:strCache>
                <c:ptCount val="79"/>
                <c:pt idx="0">
                  <c:v>07/01/2021</c:v>
                </c:pt>
                <c:pt idx="1">
                  <c:v>08/01/2021</c:v>
                </c:pt>
                <c:pt idx="2">
                  <c:v>09/01/2021</c:v>
                </c:pt>
                <c:pt idx="3">
                  <c:v>10/01/2021</c:v>
                </c:pt>
                <c:pt idx="4">
                  <c:v>11/01/2021</c:v>
                </c:pt>
                <c:pt idx="5">
                  <c:v>12/01/2021</c:v>
                </c:pt>
                <c:pt idx="6">
                  <c:v>13/01/2021</c:v>
                </c:pt>
                <c:pt idx="7">
                  <c:v>14/01/2021</c:v>
                </c:pt>
                <c:pt idx="8">
                  <c:v>15/01/2021</c:v>
                </c:pt>
                <c:pt idx="9">
                  <c:v>16/01/2021</c:v>
                </c:pt>
                <c:pt idx="10">
                  <c:v>17/01/2021</c:v>
                </c:pt>
                <c:pt idx="11">
                  <c:v>18/01/2021</c:v>
                </c:pt>
                <c:pt idx="12">
                  <c:v>19/01/2021</c:v>
                </c:pt>
                <c:pt idx="13">
                  <c:v>20/01/2021</c:v>
                </c:pt>
                <c:pt idx="14">
                  <c:v>21/01/2021</c:v>
                </c:pt>
                <c:pt idx="15">
                  <c:v>22/01/2021</c:v>
                </c:pt>
                <c:pt idx="16">
                  <c:v>23/01/2021</c:v>
                </c:pt>
                <c:pt idx="17">
                  <c:v>24/01/2021</c:v>
                </c:pt>
                <c:pt idx="18">
                  <c:v>25/01/2021</c:v>
                </c:pt>
                <c:pt idx="19">
                  <c:v>26/01/2021</c:v>
                </c:pt>
                <c:pt idx="20">
                  <c:v>27/01/2021</c:v>
                </c:pt>
                <c:pt idx="21">
                  <c:v>28/01/2021</c:v>
                </c:pt>
                <c:pt idx="22">
                  <c:v>29/01/2021</c:v>
                </c:pt>
                <c:pt idx="23">
                  <c:v>30/01/2021</c:v>
                </c:pt>
                <c:pt idx="24">
                  <c:v>31/01/2021</c:v>
                </c:pt>
                <c:pt idx="25">
                  <c:v>01/02/2021</c:v>
                </c:pt>
                <c:pt idx="26">
                  <c:v>02/02/2021</c:v>
                </c:pt>
                <c:pt idx="27">
                  <c:v>03/02/2021</c:v>
                </c:pt>
                <c:pt idx="28">
                  <c:v>04/02/2021</c:v>
                </c:pt>
                <c:pt idx="29">
                  <c:v>05/02/2021</c:v>
                </c:pt>
                <c:pt idx="30">
                  <c:v>06/02/2021</c:v>
                </c:pt>
                <c:pt idx="31">
                  <c:v>07/02/2021</c:v>
                </c:pt>
                <c:pt idx="32">
                  <c:v>08/02/2021</c:v>
                </c:pt>
                <c:pt idx="33">
                  <c:v>09/02/2021</c:v>
                </c:pt>
                <c:pt idx="34">
                  <c:v>10/02/2021</c:v>
                </c:pt>
                <c:pt idx="35">
                  <c:v>11/02/2021</c:v>
                </c:pt>
                <c:pt idx="36">
                  <c:v>12/02/2021</c:v>
                </c:pt>
                <c:pt idx="37">
                  <c:v>13/02/2021</c:v>
                </c:pt>
                <c:pt idx="38">
                  <c:v>14/02/2021</c:v>
                </c:pt>
                <c:pt idx="39">
                  <c:v>15/02/2021</c:v>
                </c:pt>
                <c:pt idx="40">
                  <c:v>16/02/2021</c:v>
                </c:pt>
                <c:pt idx="41">
                  <c:v>17/02/2021</c:v>
                </c:pt>
                <c:pt idx="42">
                  <c:v>18/02/2021</c:v>
                </c:pt>
                <c:pt idx="43">
                  <c:v>19/02/2021</c:v>
                </c:pt>
                <c:pt idx="44">
                  <c:v>20/02/2021</c:v>
                </c:pt>
                <c:pt idx="45">
                  <c:v>21/02/2021</c:v>
                </c:pt>
                <c:pt idx="46">
                  <c:v>22/02/2021</c:v>
                </c:pt>
                <c:pt idx="47">
                  <c:v>23/02/2021</c:v>
                </c:pt>
                <c:pt idx="48">
                  <c:v>24/02/2021</c:v>
                </c:pt>
                <c:pt idx="49">
                  <c:v>25/02/2021</c:v>
                </c:pt>
                <c:pt idx="50">
                  <c:v>26/02/2021</c:v>
                </c:pt>
                <c:pt idx="51">
                  <c:v>27/02/2021</c:v>
                </c:pt>
                <c:pt idx="52">
                  <c:v>28/02/2021</c:v>
                </c:pt>
                <c:pt idx="53">
                  <c:v>01/03/2021</c:v>
                </c:pt>
                <c:pt idx="54">
                  <c:v>02/03/2021</c:v>
                </c:pt>
                <c:pt idx="55">
                  <c:v>03/03/2021</c:v>
                </c:pt>
                <c:pt idx="56">
                  <c:v>04/03/2021</c:v>
                </c:pt>
                <c:pt idx="57">
                  <c:v>05/03/2021</c:v>
                </c:pt>
                <c:pt idx="58">
                  <c:v>06/03/2021</c:v>
                </c:pt>
                <c:pt idx="59">
                  <c:v>07/03/2021</c:v>
                </c:pt>
                <c:pt idx="60">
                  <c:v>08/03/2021</c:v>
                </c:pt>
                <c:pt idx="61">
                  <c:v>09/03/2021</c:v>
                </c:pt>
                <c:pt idx="62">
                  <c:v>10/03/2021</c:v>
                </c:pt>
                <c:pt idx="63">
                  <c:v>11/03/2021</c:v>
                </c:pt>
                <c:pt idx="64">
                  <c:v>12/03/2021</c:v>
                </c:pt>
                <c:pt idx="65">
                  <c:v>13/03/2021</c:v>
                </c:pt>
                <c:pt idx="66">
                  <c:v>14/03/2021</c:v>
                </c:pt>
                <c:pt idx="67">
                  <c:v>15/03/2021</c:v>
                </c:pt>
                <c:pt idx="68">
                  <c:v>16/03/2021</c:v>
                </c:pt>
                <c:pt idx="69">
                  <c:v>17/03/2021</c:v>
                </c:pt>
                <c:pt idx="70">
                  <c:v>18/03/2021</c:v>
                </c:pt>
                <c:pt idx="71">
                  <c:v>19/03/2021</c:v>
                </c:pt>
                <c:pt idx="72">
                  <c:v>20/03/2021</c:v>
                </c:pt>
                <c:pt idx="73">
                  <c:v>21/03/2021</c:v>
                </c:pt>
                <c:pt idx="74">
                  <c:v>22/03/2021</c:v>
                </c:pt>
                <c:pt idx="75">
                  <c:v>23/03/2021</c:v>
                </c:pt>
                <c:pt idx="76">
                  <c:v>24/03/2021</c:v>
                </c:pt>
                <c:pt idx="77">
                  <c:v>25/03/2021</c:v>
                </c:pt>
                <c:pt idx="78">
                  <c:v>26/03/2021</c:v>
                </c:pt>
              </c:strCache>
            </c:strRef>
          </c:cat>
          <c:val>
            <c:numRef>
              <c:f>Foglio1!$B$2:$B$80</c:f>
              <c:numCache>
                <c:formatCode>0.00</c:formatCode>
                <c:ptCount val="79"/>
                <c:pt idx="0">
                  <c:v>2.7534687720726434</c:v>
                </c:pt>
                <c:pt idx="1">
                  <c:v>2.9929008392093954</c:v>
                </c:pt>
                <c:pt idx="2">
                  <c:v>3.0886736660640954</c:v>
                </c:pt>
                <c:pt idx="3">
                  <c:v>3.7351402473333253</c:v>
                </c:pt>
                <c:pt idx="4">
                  <c:v>3.759083454047</c:v>
                </c:pt>
                <c:pt idx="5">
                  <c:v>3.7111970406196502</c:v>
                </c:pt>
                <c:pt idx="6">
                  <c:v>3.7111970406196502</c:v>
                </c:pt>
                <c:pt idx="7">
                  <c:v>3.9506291077564017</c:v>
                </c:pt>
                <c:pt idx="8">
                  <c:v>3.783026660760676</c:v>
                </c:pt>
                <c:pt idx="9">
                  <c:v>3.8787994876153764</c:v>
                </c:pt>
                <c:pt idx="10">
                  <c:v>3.3281057332008479</c:v>
                </c:pt>
                <c:pt idx="11">
                  <c:v>3.2323329063461466</c:v>
                </c:pt>
                <c:pt idx="12">
                  <c:v>3.4957081801965737</c:v>
                </c:pt>
                <c:pt idx="13">
                  <c:v>3.1844464929187968</c:v>
                </c:pt>
                <c:pt idx="14">
                  <c:v>3.0647304593504203</c:v>
                </c:pt>
                <c:pt idx="15">
                  <c:v>2.6576959452179434</c:v>
                </c:pt>
                <c:pt idx="16">
                  <c:v>2.2985478445128158</c:v>
                </c:pt>
                <c:pt idx="17">
                  <c:v>2.2027750176581149</c:v>
                </c:pt>
                <c:pt idx="18">
                  <c:v>2.4900934982222171</c:v>
                </c:pt>
                <c:pt idx="19">
                  <c:v>2.3703774646538411</c:v>
                </c:pt>
                <c:pt idx="20">
                  <c:v>2.2027750176581149</c:v>
                </c:pt>
                <c:pt idx="21">
                  <c:v>2.2985478445128158</c:v>
                </c:pt>
                <c:pt idx="22">
                  <c:v>2.3943206713675167</c:v>
                </c:pt>
                <c:pt idx="23">
                  <c:v>2.22671822437179</c:v>
                </c:pt>
                <c:pt idx="24">
                  <c:v>2.4661502915085416</c:v>
                </c:pt>
                <c:pt idx="25">
                  <c:v>1.891513330380338</c:v>
                </c:pt>
                <c:pt idx="26">
                  <c:v>1.6520812632435864</c:v>
                </c:pt>
                <c:pt idx="27">
                  <c:v>1.5802516431025608</c:v>
                </c:pt>
                <c:pt idx="28">
                  <c:v>2.0112293639487135</c:v>
                </c:pt>
                <c:pt idx="29">
                  <c:v>1.9633429505213631</c:v>
                </c:pt>
                <c:pt idx="30">
                  <c:v>2.1070021908034144</c:v>
                </c:pt>
                <c:pt idx="31">
                  <c:v>1.9393997438076882</c:v>
                </c:pt>
                <c:pt idx="32">
                  <c:v>2.4182638780811914</c:v>
                </c:pt>
                <c:pt idx="33">
                  <c:v>2.4900934982222171</c:v>
                </c:pt>
                <c:pt idx="34">
                  <c:v>2.6816391519316185</c:v>
                </c:pt>
                <c:pt idx="35">
                  <c:v>2.22671822437179</c:v>
                </c:pt>
                <c:pt idx="36">
                  <c:v>2.2506614310854651</c:v>
                </c:pt>
                <c:pt idx="37">
                  <c:v>2.2506614310854651</c:v>
                </c:pt>
                <c:pt idx="38">
                  <c:v>2.2746046377991402</c:v>
                </c:pt>
                <c:pt idx="39">
                  <c:v>1.891513330380338</c:v>
                </c:pt>
                <c:pt idx="40">
                  <c:v>1.6999676766709364</c:v>
                </c:pt>
                <c:pt idx="41">
                  <c:v>1.4126491961068346</c:v>
                </c:pt>
                <c:pt idx="42">
                  <c:v>1.5323652296752102</c:v>
                </c:pt>
                <c:pt idx="43">
                  <c:v>1.4126491961068346</c:v>
                </c:pt>
                <c:pt idx="44">
                  <c:v>1.4126491961068346</c:v>
                </c:pt>
                <c:pt idx="45">
                  <c:v>1.4844788162478602</c:v>
                </c:pt>
                <c:pt idx="46">
                  <c:v>1.5802516431025608</c:v>
                </c:pt>
                <c:pt idx="47">
                  <c:v>1.7478540900982869</c:v>
                </c:pt>
                <c:pt idx="48">
                  <c:v>1.9154565370940131</c:v>
                </c:pt>
                <c:pt idx="49">
                  <c:v>1.7239108833846117</c:v>
                </c:pt>
                <c:pt idx="50">
                  <c:v>1.8196837102393124</c:v>
                </c:pt>
                <c:pt idx="51">
                  <c:v>1.7957405035256371</c:v>
                </c:pt>
                <c:pt idx="52">
                  <c:v>1.6041948498162359</c:v>
                </c:pt>
                <c:pt idx="53">
                  <c:v>1.7717972968119622</c:v>
                </c:pt>
                <c:pt idx="54">
                  <c:v>1.6760244699572615</c:v>
                </c:pt>
                <c:pt idx="55">
                  <c:v>1.5323652296752102</c:v>
                </c:pt>
                <c:pt idx="56">
                  <c:v>1.6760244699572615</c:v>
                </c:pt>
                <c:pt idx="57">
                  <c:v>1.4605356095341848</c:v>
                </c:pt>
                <c:pt idx="58">
                  <c:v>1.2450467491111086</c:v>
                </c:pt>
                <c:pt idx="59">
                  <c:v>1.5563084363888857</c:v>
                </c:pt>
                <c:pt idx="60">
                  <c:v>1.2689899558247835</c:v>
                </c:pt>
                <c:pt idx="61">
                  <c:v>1.2689899558247835</c:v>
                </c:pt>
                <c:pt idx="62">
                  <c:v>1.2929331625384588</c:v>
                </c:pt>
                <c:pt idx="63">
                  <c:v>1.173217128970083</c:v>
                </c:pt>
                <c:pt idx="64">
                  <c:v>1.3887059893931595</c:v>
                </c:pt>
                <c:pt idx="65">
                  <c:v>1.5084220229615353</c:v>
                </c:pt>
                <c:pt idx="66">
                  <c:v>1.2450467491111086</c:v>
                </c:pt>
                <c:pt idx="67">
                  <c:v>1.4605356095341848</c:v>
                </c:pt>
                <c:pt idx="68">
                  <c:v>1.5084220229615353</c:v>
                </c:pt>
                <c:pt idx="69">
                  <c:v>1.5323652296752102</c:v>
                </c:pt>
                <c:pt idx="70">
                  <c:v>1.9154565370940131</c:v>
                </c:pt>
                <c:pt idx="71">
                  <c:v>2.2746046377991402</c:v>
                </c:pt>
                <c:pt idx="72">
                  <c:v>2.346434257940166</c:v>
                </c:pt>
                <c:pt idx="73">
                  <c:v>2.3703774646538411</c:v>
                </c:pt>
                <c:pt idx="74">
                  <c:v>2.6337527385042674</c:v>
                </c:pt>
                <c:pt idx="75">
                  <c:v>2.7295255653589683</c:v>
                </c:pt>
                <c:pt idx="76">
                  <c:v>3.0168440459230705</c:v>
                </c:pt>
                <c:pt idx="77" formatCode="General">
                  <c:v>3.0647304593504203</c:v>
                </c:pt>
                <c:pt idx="78" formatCode="General">
                  <c:v>2.9450144257820452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7A-45D6-BB2C-A86F07B1D27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 Distretto - 05 - FINALESE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Foglio1!$A$2:$A$80</c:f>
              <c:strCache>
                <c:ptCount val="79"/>
                <c:pt idx="0">
                  <c:v>07/01/2021</c:v>
                </c:pt>
                <c:pt idx="1">
                  <c:v>08/01/2021</c:v>
                </c:pt>
                <c:pt idx="2">
                  <c:v>09/01/2021</c:v>
                </c:pt>
                <c:pt idx="3">
                  <c:v>10/01/2021</c:v>
                </c:pt>
                <c:pt idx="4">
                  <c:v>11/01/2021</c:v>
                </c:pt>
                <c:pt idx="5">
                  <c:v>12/01/2021</c:v>
                </c:pt>
                <c:pt idx="6">
                  <c:v>13/01/2021</c:v>
                </c:pt>
                <c:pt idx="7">
                  <c:v>14/01/2021</c:v>
                </c:pt>
                <c:pt idx="8">
                  <c:v>15/01/2021</c:v>
                </c:pt>
                <c:pt idx="9">
                  <c:v>16/01/2021</c:v>
                </c:pt>
                <c:pt idx="10">
                  <c:v>17/01/2021</c:v>
                </c:pt>
                <c:pt idx="11">
                  <c:v>18/01/2021</c:v>
                </c:pt>
                <c:pt idx="12">
                  <c:v>19/01/2021</c:v>
                </c:pt>
                <c:pt idx="13">
                  <c:v>20/01/2021</c:v>
                </c:pt>
                <c:pt idx="14">
                  <c:v>21/01/2021</c:v>
                </c:pt>
                <c:pt idx="15">
                  <c:v>22/01/2021</c:v>
                </c:pt>
                <c:pt idx="16">
                  <c:v>23/01/2021</c:v>
                </c:pt>
                <c:pt idx="17">
                  <c:v>24/01/2021</c:v>
                </c:pt>
                <c:pt idx="18">
                  <c:v>25/01/2021</c:v>
                </c:pt>
                <c:pt idx="19">
                  <c:v>26/01/2021</c:v>
                </c:pt>
                <c:pt idx="20">
                  <c:v>27/01/2021</c:v>
                </c:pt>
                <c:pt idx="21">
                  <c:v>28/01/2021</c:v>
                </c:pt>
                <c:pt idx="22">
                  <c:v>29/01/2021</c:v>
                </c:pt>
                <c:pt idx="23">
                  <c:v>30/01/2021</c:v>
                </c:pt>
                <c:pt idx="24">
                  <c:v>31/01/2021</c:v>
                </c:pt>
                <c:pt idx="25">
                  <c:v>01/02/2021</c:v>
                </c:pt>
                <c:pt idx="26">
                  <c:v>02/02/2021</c:v>
                </c:pt>
                <c:pt idx="27">
                  <c:v>03/02/2021</c:v>
                </c:pt>
                <c:pt idx="28">
                  <c:v>04/02/2021</c:v>
                </c:pt>
                <c:pt idx="29">
                  <c:v>05/02/2021</c:v>
                </c:pt>
                <c:pt idx="30">
                  <c:v>06/02/2021</c:v>
                </c:pt>
                <c:pt idx="31">
                  <c:v>07/02/2021</c:v>
                </c:pt>
                <c:pt idx="32">
                  <c:v>08/02/2021</c:v>
                </c:pt>
                <c:pt idx="33">
                  <c:v>09/02/2021</c:v>
                </c:pt>
                <c:pt idx="34">
                  <c:v>10/02/2021</c:v>
                </c:pt>
                <c:pt idx="35">
                  <c:v>11/02/2021</c:v>
                </c:pt>
                <c:pt idx="36">
                  <c:v>12/02/2021</c:v>
                </c:pt>
                <c:pt idx="37">
                  <c:v>13/02/2021</c:v>
                </c:pt>
                <c:pt idx="38">
                  <c:v>14/02/2021</c:v>
                </c:pt>
                <c:pt idx="39">
                  <c:v>15/02/2021</c:v>
                </c:pt>
                <c:pt idx="40">
                  <c:v>16/02/2021</c:v>
                </c:pt>
                <c:pt idx="41">
                  <c:v>17/02/2021</c:v>
                </c:pt>
                <c:pt idx="42">
                  <c:v>18/02/2021</c:v>
                </c:pt>
                <c:pt idx="43">
                  <c:v>19/02/2021</c:v>
                </c:pt>
                <c:pt idx="44">
                  <c:v>20/02/2021</c:v>
                </c:pt>
                <c:pt idx="45">
                  <c:v>21/02/2021</c:v>
                </c:pt>
                <c:pt idx="46">
                  <c:v>22/02/2021</c:v>
                </c:pt>
                <c:pt idx="47">
                  <c:v>23/02/2021</c:v>
                </c:pt>
                <c:pt idx="48">
                  <c:v>24/02/2021</c:v>
                </c:pt>
                <c:pt idx="49">
                  <c:v>25/02/2021</c:v>
                </c:pt>
                <c:pt idx="50">
                  <c:v>26/02/2021</c:v>
                </c:pt>
                <c:pt idx="51">
                  <c:v>27/02/2021</c:v>
                </c:pt>
                <c:pt idx="52">
                  <c:v>28/02/2021</c:v>
                </c:pt>
                <c:pt idx="53">
                  <c:v>01/03/2021</c:v>
                </c:pt>
                <c:pt idx="54">
                  <c:v>02/03/2021</c:v>
                </c:pt>
                <c:pt idx="55">
                  <c:v>03/03/2021</c:v>
                </c:pt>
                <c:pt idx="56">
                  <c:v>04/03/2021</c:v>
                </c:pt>
                <c:pt idx="57">
                  <c:v>05/03/2021</c:v>
                </c:pt>
                <c:pt idx="58">
                  <c:v>06/03/2021</c:v>
                </c:pt>
                <c:pt idx="59">
                  <c:v>07/03/2021</c:v>
                </c:pt>
                <c:pt idx="60">
                  <c:v>08/03/2021</c:v>
                </c:pt>
                <c:pt idx="61">
                  <c:v>09/03/2021</c:v>
                </c:pt>
                <c:pt idx="62">
                  <c:v>10/03/2021</c:v>
                </c:pt>
                <c:pt idx="63">
                  <c:v>11/03/2021</c:v>
                </c:pt>
                <c:pt idx="64">
                  <c:v>12/03/2021</c:v>
                </c:pt>
                <c:pt idx="65">
                  <c:v>13/03/2021</c:v>
                </c:pt>
                <c:pt idx="66">
                  <c:v>14/03/2021</c:v>
                </c:pt>
                <c:pt idx="67">
                  <c:v>15/03/2021</c:v>
                </c:pt>
                <c:pt idx="68">
                  <c:v>16/03/2021</c:v>
                </c:pt>
                <c:pt idx="69">
                  <c:v>17/03/2021</c:v>
                </c:pt>
                <c:pt idx="70">
                  <c:v>18/03/2021</c:v>
                </c:pt>
                <c:pt idx="71">
                  <c:v>19/03/2021</c:v>
                </c:pt>
                <c:pt idx="72">
                  <c:v>20/03/2021</c:v>
                </c:pt>
                <c:pt idx="73">
                  <c:v>21/03/2021</c:v>
                </c:pt>
                <c:pt idx="74">
                  <c:v>22/03/2021</c:v>
                </c:pt>
                <c:pt idx="75">
                  <c:v>23/03/2021</c:v>
                </c:pt>
                <c:pt idx="76">
                  <c:v>24/03/2021</c:v>
                </c:pt>
                <c:pt idx="77">
                  <c:v>25/03/2021</c:v>
                </c:pt>
                <c:pt idx="78">
                  <c:v>26/03/2021</c:v>
                </c:pt>
              </c:strCache>
            </c:strRef>
          </c:cat>
          <c:val>
            <c:numRef>
              <c:f>Foglio1!$C$2:$C$80</c:f>
              <c:numCache>
                <c:formatCode>0.00</c:formatCode>
                <c:ptCount val="79"/>
                <c:pt idx="0">
                  <c:v>3.0764376429754678</c:v>
                </c:pt>
                <c:pt idx="1">
                  <c:v>2.839788593515816</c:v>
                </c:pt>
                <c:pt idx="2">
                  <c:v>3.2079093371197178</c:v>
                </c:pt>
                <c:pt idx="3">
                  <c:v>3.4182640477505197</c:v>
                </c:pt>
                <c:pt idx="4">
                  <c:v>3.6023244195524708</c:v>
                </c:pt>
                <c:pt idx="5">
                  <c:v>3.7075017748678709</c:v>
                </c:pt>
                <c:pt idx="6">
                  <c:v>3.786384791354422</c:v>
                </c:pt>
                <c:pt idx="7">
                  <c:v>3.8126791301832719</c:v>
                </c:pt>
                <c:pt idx="8">
                  <c:v>3.5760300807236201</c:v>
                </c:pt>
                <c:pt idx="9">
                  <c:v>3.0501433041466175</c:v>
                </c:pt>
                <c:pt idx="10">
                  <c:v>2.7609055770292659</c:v>
                </c:pt>
                <c:pt idx="11">
                  <c:v>2.3664904945965133</c:v>
                </c:pt>
                <c:pt idx="12">
                  <c:v>2.1561357839657118</c:v>
                </c:pt>
                <c:pt idx="13">
                  <c:v>1.8668980568483604</c:v>
                </c:pt>
                <c:pt idx="14">
                  <c:v>1.7354263627041098</c:v>
                </c:pt>
                <c:pt idx="15">
                  <c:v>1.6565433462175594</c:v>
                </c:pt>
                <c:pt idx="16">
                  <c:v>1.6828376850464095</c:v>
                </c:pt>
                <c:pt idx="17">
                  <c:v>1.8668980568483604</c:v>
                </c:pt>
                <c:pt idx="18">
                  <c:v>2.0772527674791621</c:v>
                </c:pt>
                <c:pt idx="19">
                  <c:v>2.2613131392811128</c:v>
                </c:pt>
                <c:pt idx="20">
                  <c:v>2.3401961557676629</c:v>
                </c:pt>
                <c:pt idx="21">
                  <c:v>2.839788593515816</c:v>
                </c:pt>
                <c:pt idx="22">
                  <c:v>2.6557282217138654</c:v>
                </c:pt>
                <c:pt idx="23">
                  <c:v>2.6557282217138654</c:v>
                </c:pt>
                <c:pt idx="24">
                  <c:v>2.3927848334253636</c:v>
                </c:pt>
                <c:pt idx="25">
                  <c:v>2.2613131392811128</c:v>
                </c:pt>
                <c:pt idx="26">
                  <c:v>2.2350188004522624</c:v>
                </c:pt>
                <c:pt idx="27">
                  <c:v>1.9720754121637609</c:v>
                </c:pt>
                <c:pt idx="28">
                  <c:v>1.9194867345060609</c:v>
                </c:pt>
                <c:pt idx="29">
                  <c:v>1.78801504036181</c:v>
                </c:pt>
                <c:pt idx="30">
                  <c:v>1.7617207015329599</c:v>
                </c:pt>
                <c:pt idx="31">
                  <c:v>1.7617207015329599</c:v>
                </c:pt>
                <c:pt idx="32">
                  <c:v>1.7091320238752599</c:v>
                </c:pt>
                <c:pt idx="33">
                  <c:v>1.7354263627041098</c:v>
                </c:pt>
                <c:pt idx="34">
                  <c:v>1.5776603297310088</c:v>
                </c:pt>
                <c:pt idx="35">
                  <c:v>1.2358339249559571</c:v>
                </c:pt>
                <c:pt idx="36">
                  <c:v>1.419894296757908</c:v>
                </c:pt>
                <c:pt idx="37">
                  <c:v>1.262128263784807</c:v>
                </c:pt>
                <c:pt idx="38">
                  <c:v>1.2884226026136574</c:v>
                </c:pt>
                <c:pt idx="39">
                  <c:v>1.1832452472982566</c:v>
                </c:pt>
                <c:pt idx="40">
                  <c:v>0.99918487549630564</c:v>
                </c:pt>
                <c:pt idx="41">
                  <c:v>1.051773553154006</c:v>
                </c:pt>
                <c:pt idx="42">
                  <c:v>0.89400752018090501</c:v>
                </c:pt>
                <c:pt idx="43">
                  <c:v>0.76253582603665437</c:v>
                </c:pt>
                <c:pt idx="44">
                  <c:v>0.84141884252320476</c:v>
                </c:pt>
                <c:pt idx="45">
                  <c:v>0.99918487549630564</c:v>
                </c:pt>
                <c:pt idx="46">
                  <c:v>1.0780678919828559</c:v>
                </c:pt>
                <c:pt idx="47">
                  <c:v>1.1043622308117063</c:v>
                </c:pt>
                <c:pt idx="48">
                  <c:v>1.2358339249559571</c:v>
                </c:pt>
                <c:pt idx="49">
                  <c:v>1.6302490073887093</c:v>
                </c:pt>
                <c:pt idx="50">
                  <c:v>1.6565433462175594</c:v>
                </c:pt>
                <c:pt idx="51">
                  <c:v>1.7354263627041098</c:v>
                </c:pt>
                <c:pt idx="52">
                  <c:v>1.4461886355867579</c:v>
                </c:pt>
                <c:pt idx="53">
                  <c:v>1.419894296757908</c:v>
                </c:pt>
                <c:pt idx="54">
                  <c:v>1.5776603297310088</c:v>
                </c:pt>
                <c:pt idx="55">
                  <c:v>1.3935999579290579</c:v>
                </c:pt>
                <c:pt idx="56">
                  <c:v>1.0254792143251559</c:v>
                </c:pt>
                <c:pt idx="57">
                  <c:v>1.0780678919828559</c:v>
                </c:pt>
                <c:pt idx="58">
                  <c:v>0.99918487549630564</c:v>
                </c:pt>
                <c:pt idx="59">
                  <c:v>1.1043622308117063</c:v>
                </c:pt>
                <c:pt idx="60">
                  <c:v>1.0254792143251559</c:v>
                </c:pt>
                <c:pt idx="61">
                  <c:v>0.84141884252320476</c:v>
                </c:pt>
                <c:pt idx="62">
                  <c:v>1.2095395861271068</c:v>
                </c:pt>
                <c:pt idx="63">
                  <c:v>1.3935999579290579</c:v>
                </c:pt>
                <c:pt idx="64">
                  <c:v>1.4724829744156083</c:v>
                </c:pt>
                <c:pt idx="65">
                  <c:v>1.5776603297310088</c:v>
                </c:pt>
                <c:pt idx="66">
                  <c:v>1.6302490073887093</c:v>
                </c:pt>
                <c:pt idx="67">
                  <c:v>1.78801504036181</c:v>
                </c:pt>
                <c:pt idx="68">
                  <c:v>1.7617207015329599</c:v>
                </c:pt>
                <c:pt idx="69">
                  <c:v>1.5776603297310088</c:v>
                </c:pt>
                <c:pt idx="70">
                  <c:v>1.4987773132444582</c:v>
                </c:pt>
                <c:pt idx="71">
                  <c:v>1.6565433462175594</c:v>
                </c:pt>
                <c:pt idx="72">
                  <c:v>1.4724829744156083</c:v>
                </c:pt>
                <c:pt idx="73">
                  <c:v>1.6828376850464095</c:v>
                </c:pt>
                <c:pt idx="74">
                  <c:v>1.8668980568483604</c:v>
                </c:pt>
                <c:pt idx="75">
                  <c:v>2.0509584286503117</c:v>
                </c:pt>
                <c:pt idx="76">
                  <c:v>2.0246640898214614</c:v>
                </c:pt>
                <c:pt idx="77" formatCode="General">
                  <c:v>2.313901816938813</c:v>
                </c:pt>
                <c:pt idx="78" formatCode="General">
                  <c:v>2.2350188004522624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2F-41BA-9941-399EDC36661D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 Distretto - 06 - BORMIDE</c:v>
                </c:pt>
              </c:strCache>
            </c:strRef>
          </c:tx>
          <c:spPr>
            <a:ln w="539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Foglio1!$A$2:$A$80</c:f>
              <c:strCache>
                <c:ptCount val="79"/>
                <c:pt idx="0">
                  <c:v>07/01/2021</c:v>
                </c:pt>
                <c:pt idx="1">
                  <c:v>08/01/2021</c:v>
                </c:pt>
                <c:pt idx="2">
                  <c:v>09/01/2021</c:v>
                </c:pt>
                <c:pt idx="3">
                  <c:v>10/01/2021</c:v>
                </c:pt>
                <c:pt idx="4">
                  <c:v>11/01/2021</c:v>
                </c:pt>
                <c:pt idx="5">
                  <c:v>12/01/2021</c:v>
                </c:pt>
                <c:pt idx="6">
                  <c:v>13/01/2021</c:v>
                </c:pt>
                <c:pt idx="7">
                  <c:v>14/01/2021</c:v>
                </c:pt>
                <c:pt idx="8">
                  <c:v>15/01/2021</c:v>
                </c:pt>
                <c:pt idx="9">
                  <c:v>16/01/2021</c:v>
                </c:pt>
                <c:pt idx="10">
                  <c:v>17/01/2021</c:v>
                </c:pt>
                <c:pt idx="11">
                  <c:v>18/01/2021</c:v>
                </c:pt>
                <c:pt idx="12">
                  <c:v>19/01/2021</c:v>
                </c:pt>
                <c:pt idx="13">
                  <c:v>20/01/2021</c:v>
                </c:pt>
                <c:pt idx="14">
                  <c:v>21/01/2021</c:v>
                </c:pt>
                <c:pt idx="15">
                  <c:v>22/01/2021</c:v>
                </c:pt>
                <c:pt idx="16">
                  <c:v>23/01/2021</c:v>
                </c:pt>
                <c:pt idx="17">
                  <c:v>24/01/2021</c:v>
                </c:pt>
                <c:pt idx="18">
                  <c:v>25/01/2021</c:v>
                </c:pt>
                <c:pt idx="19">
                  <c:v>26/01/2021</c:v>
                </c:pt>
                <c:pt idx="20">
                  <c:v>27/01/2021</c:v>
                </c:pt>
                <c:pt idx="21">
                  <c:v>28/01/2021</c:v>
                </c:pt>
                <c:pt idx="22">
                  <c:v>29/01/2021</c:v>
                </c:pt>
                <c:pt idx="23">
                  <c:v>30/01/2021</c:v>
                </c:pt>
                <c:pt idx="24">
                  <c:v>31/01/2021</c:v>
                </c:pt>
                <c:pt idx="25">
                  <c:v>01/02/2021</c:v>
                </c:pt>
                <c:pt idx="26">
                  <c:v>02/02/2021</c:v>
                </c:pt>
                <c:pt idx="27">
                  <c:v>03/02/2021</c:v>
                </c:pt>
                <c:pt idx="28">
                  <c:v>04/02/2021</c:v>
                </c:pt>
                <c:pt idx="29">
                  <c:v>05/02/2021</c:v>
                </c:pt>
                <c:pt idx="30">
                  <c:v>06/02/2021</c:v>
                </c:pt>
                <c:pt idx="31">
                  <c:v>07/02/2021</c:v>
                </c:pt>
                <c:pt idx="32">
                  <c:v>08/02/2021</c:v>
                </c:pt>
                <c:pt idx="33">
                  <c:v>09/02/2021</c:v>
                </c:pt>
                <c:pt idx="34">
                  <c:v>10/02/2021</c:v>
                </c:pt>
                <c:pt idx="35">
                  <c:v>11/02/2021</c:v>
                </c:pt>
                <c:pt idx="36">
                  <c:v>12/02/2021</c:v>
                </c:pt>
                <c:pt idx="37">
                  <c:v>13/02/2021</c:v>
                </c:pt>
                <c:pt idx="38">
                  <c:v>14/02/2021</c:v>
                </c:pt>
                <c:pt idx="39">
                  <c:v>15/02/2021</c:v>
                </c:pt>
                <c:pt idx="40">
                  <c:v>16/02/2021</c:v>
                </c:pt>
                <c:pt idx="41">
                  <c:v>17/02/2021</c:v>
                </c:pt>
                <c:pt idx="42">
                  <c:v>18/02/2021</c:v>
                </c:pt>
                <c:pt idx="43">
                  <c:v>19/02/2021</c:v>
                </c:pt>
                <c:pt idx="44">
                  <c:v>20/02/2021</c:v>
                </c:pt>
                <c:pt idx="45">
                  <c:v>21/02/2021</c:v>
                </c:pt>
                <c:pt idx="46">
                  <c:v>22/02/2021</c:v>
                </c:pt>
                <c:pt idx="47">
                  <c:v>23/02/2021</c:v>
                </c:pt>
                <c:pt idx="48">
                  <c:v>24/02/2021</c:v>
                </c:pt>
                <c:pt idx="49">
                  <c:v>25/02/2021</c:v>
                </c:pt>
                <c:pt idx="50">
                  <c:v>26/02/2021</c:v>
                </c:pt>
                <c:pt idx="51">
                  <c:v>27/02/2021</c:v>
                </c:pt>
                <c:pt idx="52">
                  <c:v>28/02/2021</c:v>
                </c:pt>
                <c:pt idx="53">
                  <c:v>01/03/2021</c:v>
                </c:pt>
                <c:pt idx="54">
                  <c:v>02/03/2021</c:v>
                </c:pt>
                <c:pt idx="55">
                  <c:v>03/03/2021</c:v>
                </c:pt>
                <c:pt idx="56">
                  <c:v>04/03/2021</c:v>
                </c:pt>
                <c:pt idx="57">
                  <c:v>05/03/2021</c:v>
                </c:pt>
                <c:pt idx="58">
                  <c:v>06/03/2021</c:v>
                </c:pt>
                <c:pt idx="59">
                  <c:v>07/03/2021</c:v>
                </c:pt>
                <c:pt idx="60">
                  <c:v>08/03/2021</c:v>
                </c:pt>
                <c:pt idx="61">
                  <c:v>09/03/2021</c:v>
                </c:pt>
                <c:pt idx="62">
                  <c:v>10/03/2021</c:v>
                </c:pt>
                <c:pt idx="63">
                  <c:v>11/03/2021</c:v>
                </c:pt>
                <c:pt idx="64">
                  <c:v>12/03/2021</c:v>
                </c:pt>
                <c:pt idx="65">
                  <c:v>13/03/2021</c:v>
                </c:pt>
                <c:pt idx="66">
                  <c:v>14/03/2021</c:v>
                </c:pt>
                <c:pt idx="67">
                  <c:v>15/03/2021</c:v>
                </c:pt>
                <c:pt idx="68">
                  <c:v>16/03/2021</c:v>
                </c:pt>
                <c:pt idx="69">
                  <c:v>17/03/2021</c:v>
                </c:pt>
                <c:pt idx="70">
                  <c:v>18/03/2021</c:v>
                </c:pt>
                <c:pt idx="71">
                  <c:v>19/03/2021</c:v>
                </c:pt>
                <c:pt idx="72">
                  <c:v>20/03/2021</c:v>
                </c:pt>
                <c:pt idx="73">
                  <c:v>21/03/2021</c:v>
                </c:pt>
                <c:pt idx="74">
                  <c:v>22/03/2021</c:v>
                </c:pt>
                <c:pt idx="75">
                  <c:v>23/03/2021</c:v>
                </c:pt>
                <c:pt idx="76">
                  <c:v>24/03/2021</c:v>
                </c:pt>
                <c:pt idx="77">
                  <c:v>25/03/2021</c:v>
                </c:pt>
                <c:pt idx="78">
                  <c:v>26/03/2021</c:v>
                </c:pt>
              </c:strCache>
            </c:strRef>
          </c:cat>
          <c:val>
            <c:numRef>
              <c:f>Foglio1!$D$2:$D$80</c:f>
              <c:numCache>
                <c:formatCode>0.00</c:formatCode>
                <c:ptCount val="79"/>
                <c:pt idx="0">
                  <c:v>1.4377655609745024</c:v>
                </c:pt>
                <c:pt idx="1">
                  <c:v>1.5134374326047393</c:v>
                </c:pt>
                <c:pt idx="2">
                  <c:v>2.1566483414617537</c:v>
                </c:pt>
                <c:pt idx="3">
                  <c:v>2.6863514428734123</c:v>
                </c:pt>
                <c:pt idx="4">
                  <c:v>2.8376951861338862</c:v>
                </c:pt>
                <c:pt idx="5">
                  <c:v>2.6863514428734123</c:v>
                </c:pt>
                <c:pt idx="6">
                  <c:v>2.9512029935792414</c:v>
                </c:pt>
                <c:pt idx="7">
                  <c:v>2.7620233145036495</c:v>
                </c:pt>
                <c:pt idx="8">
                  <c:v>2.7241873786885313</c:v>
                </c:pt>
                <c:pt idx="9">
                  <c:v>2.4214998921675828</c:v>
                </c:pt>
                <c:pt idx="10">
                  <c:v>2.1188124056466351</c:v>
                </c:pt>
                <c:pt idx="11">
                  <c:v>3.4809060949909005</c:v>
                </c:pt>
                <c:pt idx="12">
                  <c:v>3.2160545442850714</c:v>
                </c:pt>
                <c:pt idx="13">
                  <c:v>3.1403826726548343</c:v>
                </c:pt>
                <c:pt idx="14">
                  <c:v>3.2538904801001896</c:v>
                </c:pt>
                <c:pt idx="15">
                  <c:v>3.0647108010245971</c:v>
                </c:pt>
                <c:pt idx="16">
                  <c:v>2.799859250318768</c:v>
                </c:pt>
                <c:pt idx="17">
                  <c:v>2.6863514428734123</c:v>
                </c:pt>
                <c:pt idx="18">
                  <c:v>1.0972421386384361</c:v>
                </c:pt>
                <c:pt idx="19">
                  <c:v>1.0972421386384361</c:v>
                </c:pt>
                <c:pt idx="20">
                  <c:v>0.90806245956284348</c:v>
                </c:pt>
                <c:pt idx="21">
                  <c:v>1.1350780744535545</c:v>
                </c:pt>
                <c:pt idx="22">
                  <c:v>1.4377655609745024</c:v>
                </c:pt>
                <c:pt idx="23">
                  <c:v>1.5134374326047393</c:v>
                </c:pt>
                <c:pt idx="24">
                  <c:v>1.4377655609745024</c:v>
                </c:pt>
                <c:pt idx="25">
                  <c:v>1.5134374326047393</c:v>
                </c:pt>
                <c:pt idx="26">
                  <c:v>1.7782889833105688</c:v>
                </c:pt>
                <c:pt idx="27">
                  <c:v>1.9296327265710427</c:v>
                </c:pt>
                <c:pt idx="28">
                  <c:v>1.7026171116803319</c:v>
                </c:pt>
                <c:pt idx="29">
                  <c:v>1.816124919125687</c:v>
                </c:pt>
                <c:pt idx="30">
                  <c:v>1.7026171116803319</c:v>
                </c:pt>
                <c:pt idx="31">
                  <c:v>1.7026171116803319</c:v>
                </c:pt>
                <c:pt idx="32">
                  <c:v>1.5891093042349764</c:v>
                </c:pt>
                <c:pt idx="33">
                  <c:v>1.5134374326047393</c:v>
                </c:pt>
                <c:pt idx="34">
                  <c:v>1.5891093042349764</c:v>
                </c:pt>
                <c:pt idx="35">
                  <c:v>1.6269452400500948</c:v>
                </c:pt>
                <c:pt idx="36">
                  <c:v>1.24858588189891</c:v>
                </c:pt>
                <c:pt idx="37">
                  <c:v>1.5512733684198579</c:v>
                </c:pt>
                <c:pt idx="38">
                  <c:v>1.9296327265710427</c:v>
                </c:pt>
                <c:pt idx="39">
                  <c:v>2.0431405340163979</c:v>
                </c:pt>
                <c:pt idx="40">
                  <c:v>1.9674686623861612</c:v>
                </c:pt>
                <c:pt idx="41">
                  <c:v>1.9674686623861612</c:v>
                </c:pt>
                <c:pt idx="42">
                  <c:v>1.9674686623861612</c:v>
                </c:pt>
                <c:pt idx="43">
                  <c:v>2.2323202130919904</c:v>
                </c:pt>
                <c:pt idx="44">
                  <c:v>2.1566483414617537</c:v>
                </c:pt>
                <c:pt idx="45">
                  <c:v>2.3079920847222275</c:v>
                </c:pt>
                <c:pt idx="46">
                  <c:v>2.3079920847222275</c:v>
                </c:pt>
                <c:pt idx="47">
                  <c:v>2.4593358279827013</c:v>
                </c:pt>
                <c:pt idx="48">
                  <c:v>2.4214998921675828</c:v>
                </c:pt>
                <c:pt idx="49">
                  <c:v>2.535007699612938</c:v>
                </c:pt>
                <c:pt idx="50">
                  <c:v>2.799859250318768</c:v>
                </c:pt>
                <c:pt idx="51">
                  <c:v>2.4214998921675828</c:v>
                </c:pt>
                <c:pt idx="52">
                  <c:v>1.9674686623861612</c:v>
                </c:pt>
                <c:pt idx="53">
                  <c:v>2.7620233145036495</c:v>
                </c:pt>
                <c:pt idx="54">
                  <c:v>2.799859250318768</c:v>
                </c:pt>
                <c:pt idx="55">
                  <c:v>2.9890389293943604</c:v>
                </c:pt>
                <c:pt idx="56">
                  <c:v>2.8755311219490047</c:v>
                </c:pt>
                <c:pt idx="57">
                  <c:v>2.535007699612938</c:v>
                </c:pt>
                <c:pt idx="58">
                  <c:v>2.5728436354280566</c:v>
                </c:pt>
                <c:pt idx="59">
                  <c:v>2.7620233145036495</c:v>
                </c:pt>
                <c:pt idx="60">
                  <c:v>1.9674686623861612</c:v>
                </c:pt>
                <c:pt idx="61">
                  <c:v>1.6269452400500948</c:v>
                </c:pt>
                <c:pt idx="62">
                  <c:v>1.4377655609745024</c:v>
                </c:pt>
                <c:pt idx="63">
                  <c:v>1.399929625159384</c:v>
                </c:pt>
                <c:pt idx="64">
                  <c:v>1.3242577535291469</c:v>
                </c:pt>
                <c:pt idx="65">
                  <c:v>1.4756014967896207</c:v>
                </c:pt>
                <c:pt idx="66">
                  <c:v>1.2864218177140283</c:v>
                </c:pt>
                <c:pt idx="67">
                  <c:v>1.3242577535291469</c:v>
                </c:pt>
                <c:pt idx="68">
                  <c:v>1.399929625159384</c:v>
                </c:pt>
                <c:pt idx="69">
                  <c:v>1.2864218177140283</c:v>
                </c:pt>
                <c:pt idx="70">
                  <c:v>1.2107499460837914</c:v>
                </c:pt>
                <c:pt idx="71">
                  <c:v>1.7026171116803319</c:v>
                </c:pt>
                <c:pt idx="72">
                  <c:v>1.7026171116803319</c:v>
                </c:pt>
                <c:pt idx="73">
                  <c:v>1.9674686623861612</c:v>
                </c:pt>
                <c:pt idx="74">
                  <c:v>2.1188124056466351</c:v>
                </c:pt>
                <c:pt idx="75">
                  <c:v>2.5728436354280566</c:v>
                </c:pt>
                <c:pt idx="76">
                  <c:v>3.0268748652094786</c:v>
                </c:pt>
                <c:pt idx="77" formatCode="General">
                  <c:v>3.2917264159153081</c:v>
                </c:pt>
                <c:pt idx="78" formatCode="General">
                  <c:v>2.9512029935792414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2F-41BA-9941-399EDC36661D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 Distretto - 07 - SAVONESE</c:v>
                </c:pt>
              </c:strCache>
            </c:strRef>
          </c:tx>
          <c:spPr>
            <a:ln w="7302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Foglio1!$A$2:$A$80</c:f>
              <c:strCache>
                <c:ptCount val="79"/>
                <c:pt idx="0">
                  <c:v>07/01/2021</c:v>
                </c:pt>
                <c:pt idx="1">
                  <c:v>08/01/2021</c:v>
                </c:pt>
                <c:pt idx="2">
                  <c:v>09/01/2021</c:v>
                </c:pt>
                <c:pt idx="3">
                  <c:v>10/01/2021</c:v>
                </c:pt>
                <c:pt idx="4">
                  <c:v>11/01/2021</c:v>
                </c:pt>
                <c:pt idx="5">
                  <c:v>12/01/2021</c:v>
                </c:pt>
                <c:pt idx="6">
                  <c:v>13/01/2021</c:v>
                </c:pt>
                <c:pt idx="7">
                  <c:v>14/01/2021</c:v>
                </c:pt>
                <c:pt idx="8">
                  <c:v>15/01/2021</c:v>
                </c:pt>
                <c:pt idx="9">
                  <c:v>16/01/2021</c:v>
                </c:pt>
                <c:pt idx="10">
                  <c:v>17/01/2021</c:v>
                </c:pt>
                <c:pt idx="11">
                  <c:v>18/01/2021</c:v>
                </c:pt>
                <c:pt idx="12">
                  <c:v>19/01/2021</c:v>
                </c:pt>
                <c:pt idx="13">
                  <c:v>20/01/2021</c:v>
                </c:pt>
                <c:pt idx="14">
                  <c:v>21/01/2021</c:v>
                </c:pt>
                <c:pt idx="15">
                  <c:v>22/01/2021</c:v>
                </c:pt>
                <c:pt idx="16">
                  <c:v>23/01/2021</c:v>
                </c:pt>
                <c:pt idx="17">
                  <c:v>24/01/2021</c:v>
                </c:pt>
                <c:pt idx="18">
                  <c:v>25/01/2021</c:v>
                </c:pt>
                <c:pt idx="19">
                  <c:v>26/01/2021</c:v>
                </c:pt>
                <c:pt idx="20">
                  <c:v>27/01/2021</c:v>
                </c:pt>
                <c:pt idx="21">
                  <c:v>28/01/2021</c:v>
                </c:pt>
                <c:pt idx="22">
                  <c:v>29/01/2021</c:v>
                </c:pt>
                <c:pt idx="23">
                  <c:v>30/01/2021</c:v>
                </c:pt>
                <c:pt idx="24">
                  <c:v>31/01/2021</c:v>
                </c:pt>
                <c:pt idx="25">
                  <c:v>01/02/2021</c:v>
                </c:pt>
                <c:pt idx="26">
                  <c:v>02/02/2021</c:v>
                </c:pt>
                <c:pt idx="27">
                  <c:v>03/02/2021</c:v>
                </c:pt>
                <c:pt idx="28">
                  <c:v>04/02/2021</c:v>
                </c:pt>
                <c:pt idx="29">
                  <c:v>05/02/2021</c:v>
                </c:pt>
                <c:pt idx="30">
                  <c:v>06/02/2021</c:v>
                </c:pt>
                <c:pt idx="31">
                  <c:v>07/02/2021</c:v>
                </c:pt>
                <c:pt idx="32">
                  <c:v>08/02/2021</c:v>
                </c:pt>
                <c:pt idx="33">
                  <c:v>09/02/2021</c:v>
                </c:pt>
                <c:pt idx="34">
                  <c:v>10/02/2021</c:v>
                </c:pt>
                <c:pt idx="35">
                  <c:v>11/02/2021</c:v>
                </c:pt>
                <c:pt idx="36">
                  <c:v>12/02/2021</c:v>
                </c:pt>
                <c:pt idx="37">
                  <c:v>13/02/2021</c:v>
                </c:pt>
                <c:pt idx="38">
                  <c:v>14/02/2021</c:v>
                </c:pt>
                <c:pt idx="39">
                  <c:v>15/02/2021</c:v>
                </c:pt>
                <c:pt idx="40">
                  <c:v>16/02/2021</c:v>
                </c:pt>
                <c:pt idx="41">
                  <c:v>17/02/2021</c:v>
                </c:pt>
                <c:pt idx="42">
                  <c:v>18/02/2021</c:v>
                </c:pt>
                <c:pt idx="43">
                  <c:v>19/02/2021</c:v>
                </c:pt>
                <c:pt idx="44">
                  <c:v>20/02/2021</c:v>
                </c:pt>
                <c:pt idx="45">
                  <c:v>21/02/2021</c:v>
                </c:pt>
                <c:pt idx="46">
                  <c:v>22/02/2021</c:v>
                </c:pt>
                <c:pt idx="47">
                  <c:v>23/02/2021</c:v>
                </c:pt>
                <c:pt idx="48">
                  <c:v>24/02/2021</c:v>
                </c:pt>
                <c:pt idx="49">
                  <c:v>25/02/2021</c:v>
                </c:pt>
                <c:pt idx="50">
                  <c:v>26/02/2021</c:v>
                </c:pt>
                <c:pt idx="51">
                  <c:v>27/02/2021</c:v>
                </c:pt>
                <c:pt idx="52">
                  <c:v>28/02/2021</c:v>
                </c:pt>
                <c:pt idx="53">
                  <c:v>01/03/2021</c:v>
                </c:pt>
                <c:pt idx="54">
                  <c:v>02/03/2021</c:v>
                </c:pt>
                <c:pt idx="55">
                  <c:v>03/03/2021</c:v>
                </c:pt>
                <c:pt idx="56">
                  <c:v>04/03/2021</c:v>
                </c:pt>
                <c:pt idx="57">
                  <c:v>05/03/2021</c:v>
                </c:pt>
                <c:pt idx="58">
                  <c:v>06/03/2021</c:v>
                </c:pt>
                <c:pt idx="59">
                  <c:v>07/03/2021</c:v>
                </c:pt>
                <c:pt idx="60">
                  <c:v>08/03/2021</c:v>
                </c:pt>
                <c:pt idx="61">
                  <c:v>09/03/2021</c:v>
                </c:pt>
                <c:pt idx="62">
                  <c:v>10/03/2021</c:v>
                </c:pt>
                <c:pt idx="63">
                  <c:v>11/03/2021</c:v>
                </c:pt>
                <c:pt idx="64">
                  <c:v>12/03/2021</c:v>
                </c:pt>
                <c:pt idx="65">
                  <c:v>13/03/2021</c:v>
                </c:pt>
                <c:pt idx="66">
                  <c:v>14/03/2021</c:v>
                </c:pt>
                <c:pt idx="67">
                  <c:v>15/03/2021</c:v>
                </c:pt>
                <c:pt idx="68">
                  <c:v>16/03/2021</c:v>
                </c:pt>
                <c:pt idx="69">
                  <c:v>17/03/2021</c:v>
                </c:pt>
                <c:pt idx="70">
                  <c:v>18/03/2021</c:v>
                </c:pt>
                <c:pt idx="71">
                  <c:v>19/03/2021</c:v>
                </c:pt>
                <c:pt idx="72">
                  <c:v>20/03/2021</c:v>
                </c:pt>
                <c:pt idx="73">
                  <c:v>21/03/2021</c:v>
                </c:pt>
                <c:pt idx="74">
                  <c:v>22/03/2021</c:v>
                </c:pt>
                <c:pt idx="75">
                  <c:v>23/03/2021</c:v>
                </c:pt>
                <c:pt idx="76">
                  <c:v>24/03/2021</c:v>
                </c:pt>
                <c:pt idx="77">
                  <c:v>25/03/2021</c:v>
                </c:pt>
                <c:pt idx="78">
                  <c:v>26/03/2021</c:v>
                </c:pt>
              </c:strCache>
            </c:strRef>
          </c:cat>
          <c:val>
            <c:numRef>
              <c:f>Foglio1!$E$2:$E$80</c:f>
              <c:numCache>
                <c:formatCode>0.00</c:formatCode>
                <c:ptCount val="79"/>
                <c:pt idx="0">
                  <c:v>2.950045097000868</c:v>
                </c:pt>
                <c:pt idx="1">
                  <c:v>3.3490266060214773</c:v>
                </c:pt>
                <c:pt idx="2">
                  <c:v>4.062357182755294</c:v>
                </c:pt>
                <c:pt idx="3">
                  <c:v>4.7152360156981086</c:v>
                </c:pt>
                <c:pt idx="4">
                  <c:v>4.6426939231489071</c:v>
                </c:pt>
                <c:pt idx="5">
                  <c:v>4.159079972820896</c:v>
                </c:pt>
                <c:pt idx="6">
                  <c:v>4.0744475315134938</c:v>
                </c:pt>
                <c:pt idx="7">
                  <c:v>4.1348992753044955</c:v>
                </c:pt>
                <c:pt idx="8">
                  <c:v>3.723827417525686</c:v>
                </c:pt>
                <c:pt idx="9">
                  <c:v>3.2402134671976746</c:v>
                </c:pt>
                <c:pt idx="10">
                  <c:v>2.9379547482426678</c:v>
                </c:pt>
                <c:pt idx="11">
                  <c:v>3.6391949762182838</c:v>
                </c:pt>
                <c:pt idx="12">
                  <c:v>3.7480081150420861</c:v>
                </c:pt>
                <c:pt idx="13">
                  <c:v>3.7963695100748871</c:v>
                </c:pt>
                <c:pt idx="14">
                  <c:v>3.5787432324272825</c:v>
                </c:pt>
                <c:pt idx="15">
                  <c:v>3.7480081150420861</c:v>
                </c:pt>
                <c:pt idx="16">
                  <c:v>3.5545625349108816</c:v>
                </c:pt>
                <c:pt idx="17">
                  <c:v>3.6633756737346848</c:v>
                </c:pt>
                <c:pt idx="18">
                  <c:v>3.143490677132073</c:v>
                </c:pt>
                <c:pt idx="19">
                  <c:v>3.0104968407918693</c:v>
                </c:pt>
                <c:pt idx="20">
                  <c:v>2.8291416094188655</c:v>
                </c:pt>
                <c:pt idx="21">
                  <c:v>2.9742257945172685</c:v>
                </c:pt>
                <c:pt idx="22">
                  <c:v>2.8654126556934658</c:v>
                </c:pt>
                <c:pt idx="23">
                  <c:v>2.684057424320462</c:v>
                </c:pt>
                <c:pt idx="24">
                  <c:v>2.200443473992451</c:v>
                </c:pt>
                <c:pt idx="25">
                  <c:v>2.079539986410448</c:v>
                </c:pt>
                <c:pt idx="26">
                  <c:v>1.874004057521043</c:v>
                </c:pt>
                <c:pt idx="27">
                  <c:v>1.7651909186972408</c:v>
                </c:pt>
                <c:pt idx="28">
                  <c:v>1.9344558013120445</c:v>
                </c:pt>
                <c:pt idx="29">
                  <c:v>1.9707268475866455</c:v>
                </c:pt>
                <c:pt idx="30">
                  <c:v>1.9223654525538445</c:v>
                </c:pt>
                <c:pt idx="31">
                  <c:v>2.1762627764760505</c:v>
                </c:pt>
                <c:pt idx="32">
                  <c:v>2.1520820789596495</c:v>
                </c:pt>
                <c:pt idx="33">
                  <c:v>2.248804869025252</c:v>
                </c:pt>
                <c:pt idx="34">
                  <c:v>2.684057424320462</c:v>
                </c:pt>
                <c:pt idx="35">
                  <c:v>2.3697083566072545</c:v>
                </c:pt>
                <c:pt idx="36">
                  <c:v>2.1762627764760505</c:v>
                </c:pt>
                <c:pt idx="37">
                  <c:v>2.2729855665416525</c:v>
                </c:pt>
                <c:pt idx="38">
                  <c:v>2.3092566128162533</c:v>
                </c:pt>
                <c:pt idx="39">
                  <c:v>2.200443473992451</c:v>
                </c:pt>
                <c:pt idx="40">
                  <c:v>2.127901381443249</c:v>
                </c:pt>
                <c:pt idx="41">
                  <c:v>1.7410102211808403</c:v>
                </c:pt>
                <c:pt idx="42">
                  <c:v>2.0069978938612465</c:v>
                </c:pt>
                <c:pt idx="43">
                  <c:v>1.994907545103046</c:v>
                </c:pt>
                <c:pt idx="44">
                  <c:v>2.031178591377647</c:v>
                </c:pt>
                <c:pt idx="45">
                  <c:v>2.0674496376522478</c:v>
                </c:pt>
                <c:pt idx="46">
                  <c:v>2.0916303351686483</c:v>
                </c:pt>
                <c:pt idx="47">
                  <c:v>2.1520820789596495</c:v>
                </c:pt>
                <c:pt idx="48">
                  <c:v>2.1520820789596495</c:v>
                </c:pt>
                <c:pt idx="49">
                  <c:v>1.946546150070245</c:v>
                </c:pt>
                <c:pt idx="50">
                  <c:v>1.994907545103046</c:v>
                </c:pt>
                <c:pt idx="51">
                  <c:v>1.8981847550374435</c:v>
                </c:pt>
                <c:pt idx="52">
                  <c:v>1.6684681286316385</c:v>
                </c:pt>
                <c:pt idx="53">
                  <c:v>2.0916303351686483</c:v>
                </c:pt>
                <c:pt idx="54">
                  <c:v>2.127901381443249</c:v>
                </c:pt>
                <c:pt idx="55">
                  <c:v>2.3576180078490543</c:v>
                </c:pt>
                <c:pt idx="56">
                  <c:v>2.514792541705658</c:v>
                </c:pt>
                <c:pt idx="57">
                  <c:v>2.466431146672857</c:v>
                </c:pt>
                <c:pt idx="58">
                  <c:v>2.6477863780458613</c:v>
                </c:pt>
                <c:pt idx="59">
                  <c:v>3.336936257263277</c:v>
                </c:pt>
                <c:pt idx="60">
                  <c:v>3.143490677132073</c:v>
                </c:pt>
                <c:pt idx="61">
                  <c:v>3.0467678870664701</c:v>
                </c:pt>
                <c:pt idx="62">
                  <c:v>2.9258643994844671</c:v>
                </c:pt>
                <c:pt idx="63">
                  <c:v>3.0830389333410713</c:v>
                </c:pt>
                <c:pt idx="64">
                  <c:v>3.2402134671976746</c:v>
                </c:pt>
                <c:pt idx="65">
                  <c:v>3.1193099796156716</c:v>
                </c:pt>
                <c:pt idx="66">
                  <c:v>2.5752442854966593</c:v>
                </c:pt>
                <c:pt idx="67">
                  <c:v>2.6115153317712605</c:v>
                </c:pt>
                <c:pt idx="68">
                  <c:v>2.8775030044516665</c:v>
                </c:pt>
                <c:pt idx="69">
                  <c:v>2.9621354457590687</c:v>
                </c:pt>
                <c:pt idx="70">
                  <c:v>2.7686898656278638</c:v>
                </c:pt>
                <c:pt idx="71">
                  <c:v>3.1072196308574718</c:v>
                </c:pt>
                <c:pt idx="72">
                  <c:v>3.2402134671976746</c:v>
                </c:pt>
                <c:pt idx="73">
                  <c:v>3.4457493960870793</c:v>
                </c:pt>
                <c:pt idx="74">
                  <c:v>3.6391949762182838</c:v>
                </c:pt>
                <c:pt idx="75">
                  <c:v>3.5424721861526818</c:v>
                </c:pt>
                <c:pt idx="76">
                  <c:v>3.6633756737346848</c:v>
                </c:pt>
                <c:pt idx="77" formatCode="General">
                  <c:v>3.7480081150420861</c:v>
                </c:pt>
                <c:pt idx="78" formatCode="General">
                  <c:v>3.8689116026240891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ED-49E1-A022-F7383AFC369A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LIGURIA</c:v>
                </c:pt>
              </c:strCache>
            </c:strRef>
          </c:tx>
          <c:spPr>
            <a:ln w="1270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Foglio1!$A$2:$A$80</c:f>
              <c:strCache>
                <c:ptCount val="79"/>
                <c:pt idx="0">
                  <c:v>07/01/2021</c:v>
                </c:pt>
                <c:pt idx="1">
                  <c:v>08/01/2021</c:v>
                </c:pt>
                <c:pt idx="2">
                  <c:v>09/01/2021</c:v>
                </c:pt>
                <c:pt idx="3">
                  <c:v>10/01/2021</c:v>
                </c:pt>
                <c:pt idx="4">
                  <c:v>11/01/2021</c:v>
                </c:pt>
                <c:pt idx="5">
                  <c:v>12/01/2021</c:v>
                </c:pt>
                <c:pt idx="6">
                  <c:v>13/01/2021</c:v>
                </c:pt>
                <c:pt idx="7">
                  <c:v>14/01/2021</c:v>
                </c:pt>
                <c:pt idx="8">
                  <c:v>15/01/2021</c:v>
                </c:pt>
                <c:pt idx="9">
                  <c:v>16/01/2021</c:v>
                </c:pt>
                <c:pt idx="10">
                  <c:v>17/01/2021</c:v>
                </c:pt>
                <c:pt idx="11">
                  <c:v>18/01/2021</c:v>
                </c:pt>
                <c:pt idx="12">
                  <c:v>19/01/2021</c:v>
                </c:pt>
                <c:pt idx="13">
                  <c:v>20/01/2021</c:v>
                </c:pt>
                <c:pt idx="14">
                  <c:v>21/01/2021</c:v>
                </c:pt>
                <c:pt idx="15">
                  <c:v>22/01/2021</c:v>
                </c:pt>
                <c:pt idx="16">
                  <c:v>23/01/2021</c:v>
                </c:pt>
                <c:pt idx="17">
                  <c:v>24/01/2021</c:v>
                </c:pt>
                <c:pt idx="18">
                  <c:v>25/01/2021</c:v>
                </c:pt>
                <c:pt idx="19">
                  <c:v>26/01/2021</c:v>
                </c:pt>
                <c:pt idx="20">
                  <c:v>27/01/2021</c:v>
                </c:pt>
                <c:pt idx="21">
                  <c:v>28/01/2021</c:v>
                </c:pt>
                <c:pt idx="22">
                  <c:v>29/01/2021</c:v>
                </c:pt>
                <c:pt idx="23">
                  <c:v>30/01/2021</c:v>
                </c:pt>
                <c:pt idx="24">
                  <c:v>31/01/2021</c:v>
                </c:pt>
                <c:pt idx="25">
                  <c:v>01/02/2021</c:v>
                </c:pt>
                <c:pt idx="26">
                  <c:v>02/02/2021</c:v>
                </c:pt>
                <c:pt idx="27">
                  <c:v>03/02/2021</c:v>
                </c:pt>
                <c:pt idx="28">
                  <c:v>04/02/2021</c:v>
                </c:pt>
                <c:pt idx="29">
                  <c:v>05/02/2021</c:v>
                </c:pt>
                <c:pt idx="30">
                  <c:v>06/02/2021</c:v>
                </c:pt>
                <c:pt idx="31">
                  <c:v>07/02/2021</c:v>
                </c:pt>
                <c:pt idx="32">
                  <c:v>08/02/2021</c:v>
                </c:pt>
                <c:pt idx="33">
                  <c:v>09/02/2021</c:v>
                </c:pt>
                <c:pt idx="34">
                  <c:v>10/02/2021</c:v>
                </c:pt>
                <c:pt idx="35">
                  <c:v>11/02/2021</c:v>
                </c:pt>
                <c:pt idx="36">
                  <c:v>12/02/2021</c:v>
                </c:pt>
                <c:pt idx="37">
                  <c:v>13/02/2021</c:v>
                </c:pt>
                <c:pt idx="38">
                  <c:v>14/02/2021</c:v>
                </c:pt>
                <c:pt idx="39">
                  <c:v>15/02/2021</c:v>
                </c:pt>
                <c:pt idx="40">
                  <c:v>16/02/2021</c:v>
                </c:pt>
                <c:pt idx="41">
                  <c:v>17/02/2021</c:v>
                </c:pt>
                <c:pt idx="42">
                  <c:v>18/02/2021</c:v>
                </c:pt>
                <c:pt idx="43">
                  <c:v>19/02/2021</c:v>
                </c:pt>
                <c:pt idx="44">
                  <c:v>20/02/2021</c:v>
                </c:pt>
                <c:pt idx="45">
                  <c:v>21/02/2021</c:v>
                </c:pt>
                <c:pt idx="46">
                  <c:v>22/02/2021</c:v>
                </c:pt>
                <c:pt idx="47">
                  <c:v>23/02/2021</c:v>
                </c:pt>
                <c:pt idx="48">
                  <c:v>24/02/2021</c:v>
                </c:pt>
                <c:pt idx="49">
                  <c:v>25/02/2021</c:v>
                </c:pt>
                <c:pt idx="50">
                  <c:v>26/02/2021</c:v>
                </c:pt>
                <c:pt idx="51">
                  <c:v>27/02/2021</c:v>
                </c:pt>
                <c:pt idx="52">
                  <c:v>28/02/2021</c:v>
                </c:pt>
                <c:pt idx="53">
                  <c:v>01/03/2021</c:v>
                </c:pt>
                <c:pt idx="54">
                  <c:v>02/03/2021</c:v>
                </c:pt>
                <c:pt idx="55">
                  <c:v>03/03/2021</c:v>
                </c:pt>
                <c:pt idx="56">
                  <c:v>04/03/2021</c:v>
                </c:pt>
                <c:pt idx="57">
                  <c:v>05/03/2021</c:v>
                </c:pt>
                <c:pt idx="58">
                  <c:v>06/03/2021</c:v>
                </c:pt>
                <c:pt idx="59">
                  <c:v>07/03/2021</c:v>
                </c:pt>
                <c:pt idx="60">
                  <c:v>08/03/2021</c:v>
                </c:pt>
                <c:pt idx="61">
                  <c:v>09/03/2021</c:v>
                </c:pt>
                <c:pt idx="62">
                  <c:v>10/03/2021</c:v>
                </c:pt>
                <c:pt idx="63">
                  <c:v>11/03/2021</c:v>
                </c:pt>
                <c:pt idx="64">
                  <c:v>12/03/2021</c:v>
                </c:pt>
                <c:pt idx="65">
                  <c:v>13/03/2021</c:v>
                </c:pt>
                <c:pt idx="66">
                  <c:v>14/03/2021</c:v>
                </c:pt>
                <c:pt idx="67">
                  <c:v>15/03/2021</c:v>
                </c:pt>
                <c:pt idx="68">
                  <c:v>16/03/2021</c:v>
                </c:pt>
                <c:pt idx="69">
                  <c:v>17/03/2021</c:v>
                </c:pt>
                <c:pt idx="70">
                  <c:v>18/03/2021</c:v>
                </c:pt>
                <c:pt idx="71">
                  <c:v>19/03/2021</c:v>
                </c:pt>
                <c:pt idx="72">
                  <c:v>20/03/2021</c:v>
                </c:pt>
                <c:pt idx="73">
                  <c:v>21/03/2021</c:v>
                </c:pt>
                <c:pt idx="74">
                  <c:v>22/03/2021</c:v>
                </c:pt>
                <c:pt idx="75">
                  <c:v>23/03/2021</c:v>
                </c:pt>
                <c:pt idx="76">
                  <c:v>24/03/2021</c:v>
                </c:pt>
                <c:pt idx="77">
                  <c:v>25/03/2021</c:v>
                </c:pt>
                <c:pt idx="78">
                  <c:v>26/03/2021</c:v>
                </c:pt>
              </c:strCache>
            </c:strRef>
          </c:cat>
          <c:val>
            <c:numRef>
              <c:f>Foglio1!$F$2:$F$80</c:f>
              <c:numCache>
                <c:formatCode>0.00</c:formatCode>
                <c:ptCount val="79"/>
                <c:pt idx="0">
                  <c:v>1.857099444428572</c:v>
                </c:pt>
                <c:pt idx="1">
                  <c:v>1.8450403571270877</c:v>
                </c:pt>
                <c:pt idx="2">
                  <c:v>2.1455899175640791</c:v>
                </c:pt>
                <c:pt idx="3">
                  <c:v>2.2884437209816619</c:v>
                </c:pt>
                <c:pt idx="4">
                  <c:v>2.3088514071841733</c:v>
                </c:pt>
                <c:pt idx="5">
                  <c:v>2.1882605341693311</c:v>
                </c:pt>
                <c:pt idx="6">
                  <c:v>2.2179444413729845</c:v>
                </c:pt>
                <c:pt idx="7">
                  <c:v>2.3042132966836024</c:v>
                </c:pt>
                <c:pt idx="8">
                  <c:v>2.1697080921670477</c:v>
                </c:pt>
                <c:pt idx="9">
                  <c:v>1.9767626953433</c:v>
                </c:pt>
                <c:pt idx="10">
                  <c:v>1.8441127350269735</c:v>
                </c:pt>
                <c:pt idx="11">
                  <c:v>1.8802899969314262</c:v>
                </c:pt>
                <c:pt idx="12">
                  <c:v>1.8441127350269735</c:v>
                </c:pt>
                <c:pt idx="13">
                  <c:v>1.740219059814186</c:v>
                </c:pt>
                <c:pt idx="14">
                  <c:v>1.6966208211088201</c:v>
                </c:pt>
                <c:pt idx="15">
                  <c:v>1.7513505250155563</c:v>
                </c:pt>
                <c:pt idx="16">
                  <c:v>1.7318704609131588</c:v>
                </c:pt>
                <c:pt idx="17">
                  <c:v>1.7893830311202372</c:v>
                </c:pt>
                <c:pt idx="18">
                  <c:v>1.7012589316093909</c:v>
                </c:pt>
                <c:pt idx="19">
                  <c:v>1.7365085714137296</c:v>
                </c:pt>
                <c:pt idx="20">
                  <c:v>1.7207389957117885</c:v>
                </c:pt>
                <c:pt idx="21">
                  <c:v>1.8422574908267451</c:v>
                </c:pt>
                <c:pt idx="22">
                  <c:v>1.8682309096299419</c:v>
                </c:pt>
                <c:pt idx="23">
                  <c:v>1.831126025625375</c:v>
                </c:pt>
                <c:pt idx="24">
                  <c:v>1.8413298687266308</c:v>
                </c:pt>
                <c:pt idx="25">
                  <c:v>1.8274155372249183</c:v>
                </c:pt>
                <c:pt idx="26">
                  <c:v>1.7940211416208081</c:v>
                </c:pt>
                <c:pt idx="27">
                  <c:v>1.7643372344171548</c:v>
                </c:pt>
                <c:pt idx="28">
                  <c:v>1.8728690201305127</c:v>
                </c:pt>
                <c:pt idx="29">
                  <c:v>1.8654480433295992</c:v>
                </c:pt>
                <c:pt idx="30">
                  <c:v>1.8821452411316544</c:v>
                </c:pt>
                <c:pt idx="31">
                  <c:v>1.9378025671385049</c:v>
                </c:pt>
                <c:pt idx="32">
                  <c:v>1.9980980036459259</c:v>
                </c:pt>
                <c:pt idx="33">
                  <c:v>2.0166504456482093</c:v>
                </c:pt>
                <c:pt idx="34">
                  <c:v>2.1372413186630519</c:v>
                </c:pt>
                <c:pt idx="35">
                  <c:v>1.9786179395435284</c:v>
                </c:pt>
                <c:pt idx="36">
                  <c:v>1.9776903174434139</c:v>
                </c:pt>
                <c:pt idx="37">
                  <c:v>1.9999532478461541</c:v>
                </c:pt>
                <c:pt idx="38">
                  <c:v>1.9136843925355365</c:v>
                </c:pt>
                <c:pt idx="39">
                  <c:v>1.8904938400326821</c:v>
                </c:pt>
                <c:pt idx="40">
                  <c:v>1.857099444428572</c:v>
                </c:pt>
                <c:pt idx="41">
                  <c:v>1.8060802289222926</c:v>
                </c:pt>
                <c:pt idx="42">
                  <c:v>1.8199945604240046</c:v>
                </c:pt>
                <c:pt idx="43">
                  <c:v>1.7689753449177257</c:v>
                </c:pt>
                <c:pt idx="44">
                  <c:v>1.8237050488244615</c:v>
                </c:pt>
                <c:pt idx="45">
                  <c:v>1.8199945604240046</c:v>
                </c:pt>
                <c:pt idx="46">
                  <c:v>1.766192478617383</c:v>
                </c:pt>
                <c:pt idx="47">
                  <c:v>1.9164672588358791</c:v>
                </c:pt>
                <c:pt idx="48">
                  <c:v>1.8923490842329105</c:v>
                </c:pt>
                <c:pt idx="49">
                  <c:v>2.0027361141464968</c:v>
                </c:pt>
                <c:pt idx="50">
                  <c:v>2.0713801495549453</c:v>
                </c:pt>
                <c:pt idx="51">
                  <c:v>2.0630315506539181</c:v>
                </c:pt>
                <c:pt idx="52">
                  <c:v>2.0454067307517487</c:v>
                </c:pt>
                <c:pt idx="53">
                  <c:v>2.204957731971386</c:v>
                </c:pt>
                <c:pt idx="54">
                  <c:v>2.1622871153661345</c:v>
                </c:pt>
                <c:pt idx="55">
                  <c:v>2.2402073717757247</c:v>
                </c:pt>
                <c:pt idx="56">
                  <c:v>2.204030109871272</c:v>
                </c:pt>
                <c:pt idx="57">
                  <c:v>2.1919710225697875</c:v>
                </c:pt>
                <c:pt idx="58">
                  <c:v>2.122399365061225</c:v>
                </c:pt>
                <c:pt idx="59">
                  <c:v>2.2494835927768668</c:v>
                </c:pt>
                <c:pt idx="60">
                  <c:v>2.1632147374662485</c:v>
                </c:pt>
                <c:pt idx="61">
                  <c:v>2.0806563705560874</c:v>
                </c:pt>
                <c:pt idx="62">
                  <c:v>2.0593210622534617</c:v>
                </c:pt>
                <c:pt idx="63">
                  <c:v>2.0500448412523196</c:v>
                </c:pt>
                <c:pt idx="64">
                  <c:v>2.1121955219599688</c:v>
                </c:pt>
                <c:pt idx="65">
                  <c:v>2.1428070512637367</c:v>
                </c:pt>
                <c:pt idx="66">
                  <c:v>2.0834392368564298</c:v>
                </c:pt>
                <c:pt idx="67">
                  <c:v>2.107557411459398</c:v>
                </c:pt>
                <c:pt idx="68">
                  <c:v>2.1947538888701303</c:v>
                </c:pt>
                <c:pt idx="69">
                  <c:v>2.176201446867847</c:v>
                </c:pt>
                <c:pt idx="70">
                  <c:v>2.1010640567585988</c:v>
                </c:pt>
                <c:pt idx="71">
                  <c:v>2.1233269871613389</c:v>
                </c:pt>
                <c:pt idx="72">
                  <c:v>2.2606150579782365</c:v>
                </c:pt>
                <c:pt idx="73">
                  <c:v>2.3172000060852009</c:v>
                </c:pt>
                <c:pt idx="74">
                  <c:v>2.3691468436915946</c:v>
                </c:pt>
                <c:pt idx="75">
                  <c:v>2.3839887972934215</c:v>
                </c:pt>
                <c:pt idx="76">
                  <c:v>2.4721128968042678</c:v>
                </c:pt>
                <c:pt idx="77">
                  <c:v>2.63</c:v>
                </c:pt>
                <c:pt idx="78" formatCode="General">
                  <c:v>2.6854659798305272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F6-4B24-827B-1B920A2AC2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7631759"/>
        <c:axId val="1537642159"/>
      </c:lineChart>
      <c:dateAx>
        <c:axId val="1537631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58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537642159"/>
        <c:crosses val="autoZero"/>
        <c:auto val="0"/>
        <c:lblOffset val="100"/>
        <c:baseTimeUnit val="days"/>
        <c:majorUnit val="7"/>
      </c:dateAx>
      <c:valAx>
        <c:axId val="1537642159"/>
        <c:scaling>
          <c:orientation val="minMax"/>
          <c:max val="5.099999999999999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53763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695683899519329"/>
          <c:y val="1.3969315678978326E-2"/>
          <c:w val="0.33204803471086031"/>
          <c:h val="0.242231119005657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Foglio1!$B$1</c:f>
              <c:strCache>
                <c:ptCount val="1"/>
                <c:pt idx="0">
                  <c:v>CI sup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Foglio1!$A$2</c:f>
              <c:strCache>
                <c:ptCount val="1"/>
                <c:pt idx="0">
                  <c:v>R(T) sintomi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1.05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3E-42AF-BB31-940F62BA3F3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CI inf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Foglio1!$A$2</c:f>
              <c:strCache>
                <c:ptCount val="1"/>
                <c:pt idx="0">
                  <c:v>R(T) sintomi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3E-42AF-BB31-940F62BA3F3E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R(t)</c:v>
                </c:pt>
              </c:strCache>
            </c:strRef>
          </c:tx>
          <c:spPr>
            <a:ln w="44450" cap="rnd">
              <a:solidFill>
                <a:schemeClr val="accent1">
                  <a:shade val="50000"/>
                </a:schemeClr>
              </a:solidFill>
              <a:round/>
            </a:ln>
            <a:effectLst/>
          </c:spPr>
          <c:marker>
            <c:symbol val="square"/>
            <c:size val="20"/>
            <c:spPr>
              <a:solidFill>
                <a:schemeClr val="tx1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Foglio1!$A$2</c:f>
              <c:strCache>
                <c:ptCount val="1"/>
                <c:pt idx="0">
                  <c:v>R(T) sintomi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3E-42AF-BB31-940F62BA3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38100" cap="flat" cmpd="sng" algn="ctr">
              <a:solidFill>
                <a:schemeClr val="tx1"/>
              </a:solidFill>
              <a:round/>
            </a:ln>
            <a:effectLst/>
          </c:spPr>
        </c:hiLowLines>
        <c:axId val="-139243808"/>
        <c:axId val="-482732000"/>
      </c:stockChart>
      <c:catAx>
        <c:axId val="-13924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482732000"/>
        <c:crosses val="autoZero"/>
        <c:auto val="1"/>
        <c:lblAlgn val="ctr"/>
        <c:lblOffset val="100"/>
        <c:noMultiLvlLbl val="0"/>
      </c:catAx>
      <c:valAx>
        <c:axId val="-482732000"/>
        <c:scaling>
          <c:orientation val="minMax"/>
          <c:max val="1.5"/>
          <c:min val="0.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139243808"/>
        <c:crosses val="autoZero"/>
        <c:crossBetween val="between"/>
        <c:majorUnit val="0.0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916646972190406E-2"/>
          <c:y val="4.5700574088413E-2"/>
          <c:w val="0.69004686231554502"/>
          <c:h val="0.65335698711842904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Esordio sintomi</c:v>
                </c:pt>
              </c:strCache>
            </c:strRef>
          </c:tx>
          <c:spPr>
            <a:ln w="7620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cat>
            <c:strRef>
              <c:f>Foglio1!$A$2:$A$46</c:f>
              <c:strCache>
                <c:ptCount val="44"/>
                <c:pt idx="0">
                  <c:v>Report 1</c:v>
                </c:pt>
                <c:pt idx="1">
                  <c:v>Report 2</c:v>
                </c:pt>
                <c:pt idx="2">
                  <c:v>Report 3</c:v>
                </c:pt>
                <c:pt idx="3">
                  <c:v>Report 4</c:v>
                </c:pt>
                <c:pt idx="4">
                  <c:v>Report 5</c:v>
                </c:pt>
                <c:pt idx="5">
                  <c:v>Report 6</c:v>
                </c:pt>
                <c:pt idx="6">
                  <c:v>Report 7</c:v>
                </c:pt>
                <c:pt idx="7">
                  <c:v>Report 8</c:v>
                </c:pt>
                <c:pt idx="8">
                  <c:v>Report 9</c:v>
                </c:pt>
                <c:pt idx="9">
                  <c:v>Report 10</c:v>
                </c:pt>
                <c:pt idx="10">
                  <c:v>Report 11</c:v>
                </c:pt>
                <c:pt idx="11">
                  <c:v>Report 12</c:v>
                </c:pt>
                <c:pt idx="12">
                  <c:v>Report 13</c:v>
                </c:pt>
                <c:pt idx="13">
                  <c:v>Report 14</c:v>
                </c:pt>
                <c:pt idx="14">
                  <c:v>Report 15</c:v>
                </c:pt>
                <c:pt idx="15">
                  <c:v>Report 16</c:v>
                </c:pt>
                <c:pt idx="16">
                  <c:v>Report 17</c:v>
                </c:pt>
                <c:pt idx="17">
                  <c:v>Report 18</c:v>
                </c:pt>
                <c:pt idx="18">
                  <c:v>Report 19</c:v>
                </c:pt>
                <c:pt idx="19">
                  <c:v>Report 20</c:v>
                </c:pt>
                <c:pt idx="20">
                  <c:v>Report 21</c:v>
                </c:pt>
                <c:pt idx="21">
                  <c:v>Report 22</c:v>
                </c:pt>
                <c:pt idx="22">
                  <c:v>Report 23</c:v>
                </c:pt>
                <c:pt idx="23">
                  <c:v>Report 24</c:v>
                </c:pt>
                <c:pt idx="24">
                  <c:v>Report 25</c:v>
                </c:pt>
                <c:pt idx="25">
                  <c:v>Report 26</c:v>
                </c:pt>
                <c:pt idx="26">
                  <c:v>Report 27</c:v>
                </c:pt>
                <c:pt idx="27">
                  <c:v>Report 28</c:v>
                </c:pt>
                <c:pt idx="28">
                  <c:v>Report 29</c:v>
                </c:pt>
                <c:pt idx="29">
                  <c:v>Report 30</c:v>
                </c:pt>
                <c:pt idx="30">
                  <c:v>Report 31</c:v>
                </c:pt>
                <c:pt idx="31">
                  <c:v>Report 32</c:v>
                </c:pt>
                <c:pt idx="32">
                  <c:v>Report 33</c:v>
                </c:pt>
                <c:pt idx="33">
                  <c:v>Report 34</c:v>
                </c:pt>
                <c:pt idx="34">
                  <c:v>Report 35</c:v>
                </c:pt>
                <c:pt idx="35">
                  <c:v>Report 36</c:v>
                </c:pt>
                <c:pt idx="36">
                  <c:v>Report 37</c:v>
                </c:pt>
                <c:pt idx="37">
                  <c:v>Report 38</c:v>
                </c:pt>
                <c:pt idx="38">
                  <c:v>Report 39</c:v>
                </c:pt>
                <c:pt idx="39">
                  <c:v>Report 40</c:v>
                </c:pt>
                <c:pt idx="40">
                  <c:v>Report 41</c:v>
                </c:pt>
                <c:pt idx="41">
                  <c:v>Report 42</c:v>
                </c:pt>
                <c:pt idx="42">
                  <c:v>Report 43</c:v>
                </c:pt>
                <c:pt idx="43">
                  <c:v>Report 44</c:v>
                </c:pt>
              </c:strCache>
            </c:strRef>
          </c:cat>
          <c:val>
            <c:numRef>
              <c:f>Foglio1!$B$2:$B$46</c:f>
              <c:numCache>
                <c:formatCode>General</c:formatCode>
                <c:ptCount val="45"/>
                <c:pt idx="0">
                  <c:v>0.51</c:v>
                </c:pt>
                <c:pt idx="1">
                  <c:v>0.57999999999999996</c:v>
                </c:pt>
                <c:pt idx="2">
                  <c:v>0.49</c:v>
                </c:pt>
                <c:pt idx="3">
                  <c:v>0.41</c:v>
                </c:pt>
                <c:pt idx="4">
                  <c:v>0.83</c:v>
                </c:pt>
                <c:pt idx="5">
                  <c:v>0.86</c:v>
                </c:pt>
                <c:pt idx="6">
                  <c:v>0.93</c:v>
                </c:pt>
                <c:pt idx="7">
                  <c:v>0.62</c:v>
                </c:pt>
                <c:pt idx="8">
                  <c:v>0.67</c:v>
                </c:pt>
                <c:pt idx="9">
                  <c:v>1.34</c:v>
                </c:pt>
                <c:pt idx="10">
                  <c:v>1.34</c:v>
                </c:pt>
                <c:pt idx="11">
                  <c:v>1.19</c:v>
                </c:pt>
                <c:pt idx="12">
                  <c:v>0.85</c:v>
                </c:pt>
                <c:pt idx="13">
                  <c:v>0.84</c:v>
                </c:pt>
                <c:pt idx="14">
                  <c:v>0.79</c:v>
                </c:pt>
                <c:pt idx="15">
                  <c:v>0.66</c:v>
                </c:pt>
                <c:pt idx="16">
                  <c:v>1.49</c:v>
                </c:pt>
                <c:pt idx="17">
                  <c:v>1.38</c:v>
                </c:pt>
                <c:pt idx="18">
                  <c:v>1.05</c:v>
                </c:pt>
                <c:pt idx="19">
                  <c:v>1.25</c:v>
                </c:pt>
                <c:pt idx="20">
                  <c:v>1</c:v>
                </c:pt>
                <c:pt idx="21">
                  <c:v>1.01</c:v>
                </c:pt>
                <c:pt idx="22">
                  <c:v>1.71</c:v>
                </c:pt>
                <c:pt idx="23">
                  <c:v>1.35</c:v>
                </c:pt>
                <c:pt idx="24">
                  <c:v>1.37</c:v>
                </c:pt>
                <c:pt idx="25">
                  <c:v>1.1000000000000001</c:v>
                </c:pt>
                <c:pt idx="26">
                  <c:v>0.89</c:v>
                </c:pt>
                <c:pt idx="27">
                  <c:v>0.76</c:v>
                </c:pt>
                <c:pt idx="28">
                  <c:v>0.68</c:v>
                </c:pt>
                <c:pt idx="29">
                  <c:v>0.63</c:v>
                </c:pt>
                <c:pt idx="30">
                  <c:v>0.73</c:v>
                </c:pt>
                <c:pt idx="31">
                  <c:v>0.82</c:v>
                </c:pt>
                <c:pt idx="32">
                  <c:v>1.07</c:v>
                </c:pt>
                <c:pt idx="33">
                  <c:v>1.02</c:v>
                </c:pt>
                <c:pt idx="34">
                  <c:v>1.1499999999999999</c:v>
                </c:pt>
                <c:pt idx="35">
                  <c:v>0.99</c:v>
                </c:pt>
                <c:pt idx="36">
                  <c:v>0.87</c:v>
                </c:pt>
                <c:pt idx="37">
                  <c:v>0.95</c:v>
                </c:pt>
                <c:pt idx="38">
                  <c:v>1.08</c:v>
                </c:pt>
                <c:pt idx="39">
                  <c:v>1.08</c:v>
                </c:pt>
                <c:pt idx="40">
                  <c:v>0.94</c:v>
                </c:pt>
                <c:pt idx="41">
                  <c:v>0.96</c:v>
                </c:pt>
                <c:pt idx="42">
                  <c:v>1.1299999999999999</c:v>
                </c:pt>
                <c:pt idx="43">
                  <c:v>1.06</c:v>
                </c:pt>
                <c:pt idx="4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F1-451D-AEED-E9EE8947CB24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Medio 14 gg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Foglio1!$A$2:$A$46</c:f>
              <c:strCache>
                <c:ptCount val="44"/>
                <c:pt idx="0">
                  <c:v>Report 1</c:v>
                </c:pt>
                <c:pt idx="1">
                  <c:v>Report 2</c:v>
                </c:pt>
                <c:pt idx="2">
                  <c:v>Report 3</c:v>
                </c:pt>
                <c:pt idx="3">
                  <c:v>Report 4</c:v>
                </c:pt>
                <c:pt idx="4">
                  <c:v>Report 5</c:v>
                </c:pt>
                <c:pt idx="5">
                  <c:v>Report 6</c:v>
                </c:pt>
                <c:pt idx="6">
                  <c:v>Report 7</c:v>
                </c:pt>
                <c:pt idx="7">
                  <c:v>Report 8</c:v>
                </c:pt>
                <c:pt idx="8">
                  <c:v>Report 9</c:v>
                </c:pt>
                <c:pt idx="9">
                  <c:v>Report 10</c:v>
                </c:pt>
                <c:pt idx="10">
                  <c:v>Report 11</c:v>
                </c:pt>
                <c:pt idx="11">
                  <c:v>Report 12</c:v>
                </c:pt>
                <c:pt idx="12">
                  <c:v>Report 13</c:v>
                </c:pt>
                <c:pt idx="13">
                  <c:v>Report 14</c:v>
                </c:pt>
                <c:pt idx="14">
                  <c:v>Report 15</c:v>
                </c:pt>
                <c:pt idx="15">
                  <c:v>Report 16</c:v>
                </c:pt>
                <c:pt idx="16">
                  <c:v>Report 17</c:v>
                </c:pt>
                <c:pt idx="17">
                  <c:v>Report 18</c:v>
                </c:pt>
                <c:pt idx="18">
                  <c:v>Report 19</c:v>
                </c:pt>
                <c:pt idx="19">
                  <c:v>Report 20</c:v>
                </c:pt>
                <c:pt idx="20">
                  <c:v>Report 21</c:v>
                </c:pt>
                <c:pt idx="21">
                  <c:v>Report 22</c:v>
                </c:pt>
                <c:pt idx="22">
                  <c:v>Report 23</c:v>
                </c:pt>
                <c:pt idx="23">
                  <c:v>Report 24</c:v>
                </c:pt>
                <c:pt idx="24">
                  <c:v>Report 25</c:v>
                </c:pt>
                <c:pt idx="25">
                  <c:v>Report 26</c:v>
                </c:pt>
                <c:pt idx="26">
                  <c:v>Report 27</c:v>
                </c:pt>
                <c:pt idx="27">
                  <c:v>Report 28</c:v>
                </c:pt>
                <c:pt idx="28">
                  <c:v>Report 29</c:v>
                </c:pt>
                <c:pt idx="29">
                  <c:v>Report 30</c:v>
                </c:pt>
                <c:pt idx="30">
                  <c:v>Report 31</c:v>
                </c:pt>
                <c:pt idx="31">
                  <c:v>Report 32</c:v>
                </c:pt>
                <c:pt idx="32">
                  <c:v>Report 33</c:v>
                </c:pt>
                <c:pt idx="33">
                  <c:v>Report 34</c:v>
                </c:pt>
                <c:pt idx="34">
                  <c:v>Report 35</c:v>
                </c:pt>
                <c:pt idx="35">
                  <c:v>Report 36</c:v>
                </c:pt>
                <c:pt idx="36">
                  <c:v>Report 37</c:v>
                </c:pt>
                <c:pt idx="37">
                  <c:v>Report 38</c:v>
                </c:pt>
                <c:pt idx="38">
                  <c:v>Report 39</c:v>
                </c:pt>
                <c:pt idx="39">
                  <c:v>Report 40</c:v>
                </c:pt>
                <c:pt idx="40">
                  <c:v>Report 41</c:v>
                </c:pt>
                <c:pt idx="41">
                  <c:v>Report 42</c:v>
                </c:pt>
                <c:pt idx="42">
                  <c:v>Report 43</c:v>
                </c:pt>
                <c:pt idx="43">
                  <c:v>Report 44</c:v>
                </c:pt>
              </c:strCache>
            </c:strRef>
          </c:cat>
          <c:val>
            <c:numRef>
              <c:f>Foglio1!$C$2:$C$46</c:f>
              <c:numCache>
                <c:formatCode>General</c:formatCode>
                <c:ptCount val="45"/>
                <c:pt idx="1">
                  <c:v>0.41</c:v>
                </c:pt>
                <c:pt idx="2">
                  <c:v>0.48</c:v>
                </c:pt>
                <c:pt idx="3">
                  <c:v>0.53</c:v>
                </c:pt>
                <c:pt idx="4">
                  <c:v>0.8</c:v>
                </c:pt>
                <c:pt idx="5">
                  <c:v>0.76</c:v>
                </c:pt>
                <c:pt idx="6">
                  <c:v>0.78</c:v>
                </c:pt>
                <c:pt idx="7">
                  <c:v>0.82</c:v>
                </c:pt>
                <c:pt idx="8">
                  <c:v>0.78</c:v>
                </c:pt>
                <c:pt idx="9">
                  <c:v>1.06</c:v>
                </c:pt>
                <c:pt idx="10">
                  <c:v>1.25</c:v>
                </c:pt>
                <c:pt idx="11">
                  <c:v>1.1599999999999999</c:v>
                </c:pt>
                <c:pt idx="12">
                  <c:v>1.05</c:v>
                </c:pt>
                <c:pt idx="13">
                  <c:v>0.9</c:v>
                </c:pt>
                <c:pt idx="14">
                  <c:v>1.1100000000000001</c:v>
                </c:pt>
                <c:pt idx="15">
                  <c:v>0.92</c:v>
                </c:pt>
                <c:pt idx="16">
                  <c:v>1.1299999999999999</c:v>
                </c:pt>
                <c:pt idx="17">
                  <c:v>1.32</c:v>
                </c:pt>
                <c:pt idx="18">
                  <c:v>1.31</c:v>
                </c:pt>
                <c:pt idx="19">
                  <c:v>1.1599999999999999</c:v>
                </c:pt>
                <c:pt idx="20">
                  <c:v>1.0900000000000001</c:v>
                </c:pt>
                <c:pt idx="21">
                  <c:v>1.02</c:v>
                </c:pt>
                <c:pt idx="22">
                  <c:v>1.46</c:v>
                </c:pt>
                <c:pt idx="23">
                  <c:v>1.54</c:v>
                </c:pt>
                <c:pt idx="24">
                  <c:v>1.48</c:v>
                </c:pt>
                <c:pt idx="25">
                  <c:v>1.2</c:v>
                </c:pt>
                <c:pt idx="26">
                  <c:v>0.92</c:v>
                </c:pt>
                <c:pt idx="27">
                  <c:v>0.77</c:v>
                </c:pt>
                <c:pt idx="28">
                  <c:v>0.69</c:v>
                </c:pt>
                <c:pt idx="29">
                  <c:v>0.68</c:v>
                </c:pt>
                <c:pt idx="30">
                  <c:v>0.74</c:v>
                </c:pt>
                <c:pt idx="31">
                  <c:v>0.88</c:v>
                </c:pt>
                <c:pt idx="32">
                  <c:v>1</c:v>
                </c:pt>
                <c:pt idx="33">
                  <c:v>1.06</c:v>
                </c:pt>
                <c:pt idx="34">
                  <c:v>1.0900000000000001</c:v>
                </c:pt>
                <c:pt idx="35">
                  <c:v>1.04</c:v>
                </c:pt>
                <c:pt idx="36">
                  <c:v>0.94</c:v>
                </c:pt>
                <c:pt idx="37">
                  <c:v>0.96</c:v>
                </c:pt>
                <c:pt idx="38">
                  <c:v>1.06</c:v>
                </c:pt>
                <c:pt idx="39">
                  <c:v>1.06</c:v>
                </c:pt>
                <c:pt idx="40">
                  <c:v>1.01</c:v>
                </c:pt>
                <c:pt idx="41">
                  <c:v>1.03</c:v>
                </c:pt>
                <c:pt idx="42">
                  <c:v>1.08</c:v>
                </c:pt>
                <c:pt idx="43">
                  <c:v>1.05</c:v>
                </c:pt>
                <c:pt idx="4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F1-451D-AEED-E9EE8947CB24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1</c:v>
                </c:pt>
              </c:strCache>
            </c:strRef>
          </c:tx>
          <c:spPr>
            <a:ln w="5715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Foglio1!$A$2:$A$46</c:f>
              <c:strCache>
                <c:ptCount val="44"/>
                <c:pt idx="0">
                  <c:v>Report 1</c:v>
                </c:pt>
                <c:pt idx="1">
                  <c:v>Report 2</c:v>
                </c:pt>
                <c:pt idx="2">
                  <c:v>Report 3</c:v>
                </c:pt>
                <c:pt idx="3">
                  <c:v>Report 4</c:v>
                </c:pt>
                <c:pt idx="4">
                  <c:v>Report 5</c:v>
                </c:pt>
                <c:pt idx="5">
                  <c:v>Report 6</c:v>
                </c:pt>
                <c:pt idx="6">
                  <c:v>Report 7</c:v>
                </c:pt>
                <c:pt idx="7">
                  <c:v>Report 8</c:v>
                </c:pt>
                <c:pt idx="8">
                  <c:v>Report 9</c:v>
                </c:pt>
                <c:pt idx="9">
                  <c:v>Report 10</c:v>
                </c:pt>
                <c:pt idx="10">
                  <c:v>Report 11</c:v>
                </c:pt>
                <c:pt idx="11">
                  <c:v>Report 12</c:v>
                </c:pt>
                <c:pt idx="12">
                  <c:v>Report 13</c:v>
                </c:pt>
                <c:pt idx="13">
                  <c:v>Report 14</c:v>
                </c:pt>
                <c:pt idx="14">
                  <c:v>Report 15</c:v>
                </c:pt>
                <c:pt idx="15">
                  <c:v>Report 16</c:v>
                </c:pt>
                <c:pt idx="16">
                  <c:v>Report 17</c:v>
                </c:pt>
                <c:pt idx="17">
                  <c:v>Report 18</c:v>
                </c:pt>
                <c:pt idx="18">
                  <c:v>Report 19</c:v>
                </c:pt>
                <c:pt idx="19">
                  <c:v>Report 20</c:v>
                </c:pt>
                <c:pt idx="20">
                  <c:v>Report 21</c:v>
                </c:pt>
                <c:pt idx="21">
                  <c:v>Report 22</c:v>
                </c:pt>
                <c:pt idx="22">
                  <c:v>Report 23</c:v>
                </c:pt>
                <c:pt idx="23">
                  <c:v>Report 24</c:v>
                </c:pt>
                <c:pt idx="24">
                  <c:v>Report 25</c:v>
                </c:pt>
                <c:pt idx="25">
                  <c:v>Report 26</c:v>
                </c:pt>
                <c:pt idx="26">
                  <c:v>Report 27</c:v>
                </c:pt>
                <c:pt idx="27">
                  <c:v>Report 28</c:v>
                </c:pt>
                <c:pt idx="28">
                  <c:v>Report 29</c:v>
                </c:pt>
                <c:pt idx="29">
                  <c:v>Report 30</c:v>
                </c:pt>
                <c:pt idx="30">
                  <c:v>Report 31</c:v>
                </c:pt>
                <c:pt idx="31">
                  <c:v>Report 32</c:v>
                </c:pt>
                <c:pt idx="32">
                  <c:v>Report 33</c:v>
                </c:pt>
                <c:pt idx="33">
                  <c:v>Report 34</c:v>
                </c:pt>
                <c:pt idx="34">
                  <c:v>Report 35</c:v>
                </c:pt>
                <c:pt idx="35">
                  <c:v>Report 36</c:v>
                </c:pt>
                <c:pt idx="36">
                  <c:v>Report 37</c:v>
                </c:pt>
                <c:pt idx="37">
                  <c:v>Report 38</c:v>
                </c:pt>
                <c:pt idx="38">
                  <c:v>Report 39</c:v>
                </c:pt>
                <c:pt idx="39">
                  <c:v>Report 40</c:v>
                </c:pt>
                <c:pt idx="40">
                  <c:v>Report 41</c:v>
                </c:pt>
                <c:pt idx="41">
                  <c:v>Report 42</c:v>
                </c:pt>
                <c:pt idx="42">
                  <c:v>Report 43</c:v>
                </c:pt>
                <c:pt idx="43">
                  <c:v>Report 44</c:v>
                </c:pt>
              </c:strCache>
            </c:strRef>
          </c:cat>
          <c:val>
            <c:numRef>
              <c:f>Foglio1!$D$2:$D$46</c:f>
              <c:numCache>
                <c:formatCode>General</c:formatCode>
                <c:ptCount val="4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F1-451D-AEED-E9EE8947CB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2583040"/>
        <c:axId val="-138088464"/>
      </c:lineChart>
      <c:catAx>
        <c:axId val="-14258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3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138088464"/>
        <c:crosses val="autoZero"/>
        <c:auto val="1"/>
        <c:lblAlgn val="ctr"/>
        <c:lblOffset val="100"/>
        <c:tickLblSkip val="1"/>
        <c:noMultiLvlLbl val="0"/>
      </c:catAx>
      <c:valAx>
        <c:axId val="-138088464"/>
        <c:scaling>
          <c:orientation val="minMax"/>
          <c:max val="1.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1425830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646176090279902"/>
          <c:y val="3.9914395838903598E-2"/>
          <c:w val="0.26234195109346098"/>
          <c:h val="0.1507280757730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78B0F-2C41-4461-A25F-3E493C80C016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C46D5-094C-4C49-999B-D94BA29EF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230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E3670-F4E1-422B-A4D1-A31D7F5DEE7F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402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E3670-F4E1-422B-A4D1-A31D7F5DEE7F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15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E3670-F4E1-422B-A4D1-A31D7F5DEE7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418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E3670-F4E1-422B-A4D1-A31D7F5DEE7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185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E3670-F4E1-422B-A4D1-A31D7F5DEE7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863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E3670-F4E1-422B-A4D1-A31D7F5DEE7F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081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07972" y="732343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86265C-A43A-4A4F-9E24-FA8EE4D1DA1D}" type="slidenum">
              <a:rPr lang="it-IT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ttangolo 6"/>
          <p:cNvSpPr/>
          <p:nvPr userDrawn="1"/>
        </p:nvSpPr>
        <p:spPr>
          <a:xfrm>
            <a:off x="1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8" name="Rettangolo 7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55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27911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9704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8" name="Rettangolo 7"/>
          <p:cNvSpPr/>
          <p:nvPr userDrawn="1"/>
        </p:nvSpPr>
        <p:spPr>
          <a:xfrm>
            <a:off x="1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Rettangolo 8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10" name="Picture 2" descr="Immagin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314" y="6208540"/>
            <a:ext cx="1240896" cy="5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 userDrawn="1"/>
        </p:nvSpPr>
        <p:spPr>
          <a:xfrm>
            <a:off x="2484637" y="6538910"/>
            <a:ext cx="72227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“Copyright </a:t>
            </a:r>
            <a:r>
              <a:rPr lang="it-IT" sz="1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it-IT" sz="1000" b="1" dirty="0">
                <a:solidFill>
                  <a:srgbClr val="54545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2020– </a:t>
            </a:r>
            <a:r>
              <a:rPr lang="it-IT" sz="1000" b="1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A.Li.Sa</a:t>
            </a:r>
            <a:r>
              <a:rPr lang="it-IT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– vietata la copia, la riproduzione e la diffusione con ogni mezzo senza il consenso scritto dell’autore”.</a:t>
            </a:r>
            <a:endParaRPr lang="it-IT" sz="1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95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93448" y="0"/>
            <a:ext cx="1153229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it-IT" dirty="0"/>
              <a:t>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Ministero della Salute, Istituto Superiore di Sanità Cabina di Regia ai sensi del DM Salute 30 aprile 2020</a:t>
            </a: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pPr algn="ctr"/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Monitoraggio Fase 2</a:t>
            </a:r>
          </a:p>
          <a:p>
            <a:pPr algn="ctr"/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Report settimanale n.</a:t>
            </a: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en-GB" sz="4400" b="1" dirty="0"/>
          </a:p>
          <a:p>
            <a:pPr algn="ctr"/>
            <a:r>
              <a:rPr lang="it-IT" sz="4000" dirty="0"/>
              <a:t> </a:t>
            </a:r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Dati relativi alla settimana 15-21/03/2021</a:t>
            </a:r>
          </a:p>
          <a:p>
            <a:pPr algn="ctr"/>
            <a:r>
              <a:rPr lang="it-IT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Regione Liguria</a:t>
            </a:r>
          </a:p>
          <a:p>
            <a:pPr algn="ctr"/>
            <a:r>
              <a:rPr lang="it-IT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25.03.2021</a:t>
            </a:r>
            <a:endParaRPr lang="en-GB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007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38821" y="0"/>
            <a:ext cx="12053204" cy="1086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Indicazioni e debito informativo da DPCM 26/4/20 e DM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30/4/20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15722" y="670903"/>
            <a:ext cx="11299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it-IT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Rt</a:t>
            </a:r>
            <a:r>
              <a:rPr lang="it-IT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calcolato sulla base della sorveglianza integrata ISS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2470812528"/>
              </p:ext>
            </p:extLst>
          </p:nvPr>
        </p:nvGraphicFramePr>
        <p:xfrm>
          <a:off x="1635187" y="1444337"/>
          <a:ext cx="4597400" cy="4693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tangolo 8"/>
          <p:cNvSpPr/>
          <p:nvPr/>
        </p:nvSpPr>
        <p:spPr>
          <a:xfrm>
            <a:off x="2263257" y="4181306"/>
            <a:ext cx="3834246" cy="1637952"/>
          </a:xfrm>
          <a:prstGeom prst="rect">
            <a:avLst/>
          </a:prstGeom>
          <a:solidFill>
            <a:srgbClr val="FFFF00">
              <a:alpha val="46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tangolo 9"/>
          <p:cNvSpPr/>
          <p:nvPr/>
        </p:nvSpPr>
        <p:spPr>
          <a:xfrm>
            <a:off x="2263257" y="2898768"/>
            <a:ext cx="3834246" cy="1282538"/>
          </a:xfrm>
          <a:prstGeom prst="rect">
            <a:avLst/>
          </a:prstGeom>
          <a:solidFill>
            <a:srgbClr val="FFC000">
              <a:alpha val="46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ttangolo 10"/>
          <p:cNvSpPr/>
          <p:nvPr/>
        </p:nvSpPr>
        <p:spPr>
          <a:xfrm>
            <a:off x="2263258" y="1616248"/>
            <a:ext cx="3834246" cy="1283070"/>
          </a:xfrm>
          <a:prstGeom prst="rect">
            <a:avLst/>
          </a:prstGeom>
          <a:solidFill>
            <a:srgbClr val="FF0000">
              <a:alpha val="46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asellaDiTesto 1"/>
          <p:cNvSpPr txBox="1"/>
          <p:nvPr/>
        </p:nvSpPr>
        <p:spPr>
          <a:xfrm rot="5400000">
            <a:off x="3899693" y="4108355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117631" y="2898768"/>
            <a:ext cx="6074369" cy="2175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R(t) Sintomi: 1,00 (CI: 0,94-1,05) </a:t>
            </a:r>
          </a:p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Scenario 1</a:t>
            </a:r>
          </a:p>
        </p:txBody>
      </p:sp>
    </p:spTree>
    <p:extLst>
      <p:ext uri="{BB962C8B-B14F-4D97-AF65-F5344CB8AC3E}">
        <p14:creationId xmlns:p14="http://schemas.microsoft.com/office/powerpoint/2010/main" val="3834074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93250" y="-28598"/>
            <a:ext cx="12053204" cy="1086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Valutazione della PROBABILITA’ di diffusione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72139" y="3344404"/>
            <a:ext cx="12053204" cy="780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Valutazione di IMPATTO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72139" y="997007"/>
            <a:ext cx="197394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Nuovi casi negli ultimi 5 giorni nella Regione?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2498226" y="1320172"/>
            <a:ext cx="571238" cy="13887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5351628" y="1347946"/>
            <a:ext cx="571238" cy="13887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8723087" y="1361833"/>
            <a:ext cx="571238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3121609" y="970850"/>
            <a:ext cx="210561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Almeno 2 trend tra casi, R(t) o focolai in aumento?</a:t>
            </a:r>
          </a:p>
        </p:txBody>
      </p:sp>
      <p:cxnSp>
        <p:nvCxnSpPr>
          <p:cNvPr id="15" name="Connettore 2 14"/>
          <p:cNvCxnSpPr/>
          <p:nvPr/>
        </p:nvCxnSpPr>
        <p:spPr>
          <a:xfrm>
            <a:off x="1454778" y="2063819"/>
            <a:ext cx="2166" cy="488768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4162825" y="2047360"/>
            <a:ext cx="2166" cy="488768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7254561" y="2063819"/>
            <a:ext cx="2166" cy="488768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6047276" y="970850"/>
            <a:ext cx="255969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Evidenza di trasmissione non gestibile con le attuali misure?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495255" y="4057566"/>
            <a:ext cx="197394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Nuovi casi negli ultimi 5 giorni in soggetti &gt;50 aa nella Regione?</a:t>
            </a:r>
          </a:p>
        </p:txBody>
      </p:sp>
      <p:cxnSp>
        <p:nvCxnSpPr>
          <p:cNvPr id="28" name="Connettore 2 27"/>
          <p:cNvCxnSpPr/>
          <p:nvPr/>
        </p:nvCxnSpPr>
        <p:spPr>
          <a:xfrm>
            <a:off x="2521342" y="4380731"/>
            <a:ext cx="571238" cy="13887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5431971" y="4422392"/>
            <a:ext cx="514011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8746203" y="4422392"/>
            <a:ext cx="571238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3144725" y="4031409"/>
            <a:ext cx="210561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Segnali di sovraccarico dei servizi sanitari?</a:t>
            </a:r>
          </a:p>
          <a:p>
            <a:endParaRPr lang="it-IT" dirty="0"/>
          </a:p>
        </p:txBody>
      </p:sp>
      <p:cxnSp>
        <p:nvCxnSpPr>
          <p:cNvPr id="32" name="Connettore 2 31"/>
          <p:cNvCxnSpPr/>
          <p:nvPr/>
        </p:nvCxnSpPr>
        <p:spPr>
          <a:xfrm>
            <a:off x="1480060" y="5278908"/>
            <a:ext cx="2166" cy="488768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>
            <a:off x="4197530" y="5278908"/>
            <a:ext cx="2166" cy="488768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7312717" y="5278908"/>
            <a:ext cx="2166" cy="488768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6070392" y="4031409"/>
            <a:ext cx="255969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Evidenza di nuovi focolai in RSA/Ospedali/luoghi ospitanti popolazioni fragili?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810165" y="5821469"/>
            <a:ext cx="133979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Molto basso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810165" y="2765485"/>
            <a:ext cx="132856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Molto bassa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3809202" y="2764388"/>
            <a:ext cx="71045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Bassa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6699793" y="2780847"/>
            <a:ext cx="110953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Moderata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9679282" y="1167664"/>
            <a:ext cx="67829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Alta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9755340" y="4251895"/>
            <a:ext cx="67829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Alto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3842304" y="5814846"/>
            <a:ext cx="71045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Bassa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6757949" y="5814846"/>
            <a:ext cx="1121333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Moderato</a:t>
            </a:r>
          </a:p>
        </p:txBody>
      </p:sp>
      <p:sp>
        <p:nvSpPr>
          <p:cNvPr id="47" name="Rettangolo 46"/>
          <p:cNvSpPr/>
          <p:nvPr/>
        </p:nvSpPr>
        <p:spPr>
          <a:xfrm>
            <a:off x="2570492" y="790568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Si</a:t>
            </a:r>
          </a:p>
        </p:txBody>
      </p:sp>
      <p:sp>
        <p:nvSpPr>
          <p:cNvPr id="48" name="Rettangolo 47"/>
          <p:cNvSpPr/>
          <p:nvPr/>
        </p:nvSpPr>
        <p:spPr>
          <a:xfrm>
            <a:off x="5428560" y="81234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Si</a:t>
            </a:r>
          </a:p>
        </p:txBody>
      </p:sp>
      <p:sp>
        <p:nvSpPr>
          <p:cNvPr id="49" name="Rettangolo 48"/>
          <p:cNvSpPr/>
          <p:nvPr/>
        </p:nvSpPr>
        <p:spPr>
          <a:xfrm>
            <a:off x="8818954" y="81234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Si</a:t>
            </a:r>
          </a:p>
        </p:txBody>
      </p:sp>
      <p:sp>
        <p:nvSpPr>
          <p:cNvPr id="50" name="Rettangolo 49"/>
          <p:cNvSpPr/>
          <p:nvPr/>
        </p:nvSpPr>
        <p:spPr>
          <a:xfrm>
            <a:off x="2593608" y="3921087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Si</a:t>
            </a:r>
          </a:p>
        </p:txBody>
      </p:sp>
      <p:sp>
        <p:nvSpPr>
          <p:cNvPr id="51" name="Rettangolo 50"/>
          <p:cNvSpPr/>
          <p:nvPr/>
        </p:nvSpPr>
        <p:spPr>
          <a:xfrm>
            <a:off x="5462359" y="3872900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Si</a:t>
            </a:r>
          </a:p>
        </p:txBody>
      </p:sp>
      <p:sp>
        <p:nvSpPr>
          <p:cNvPr id="52" name="Rettangolo 51"/>
          <p:cNvSpPr/>
          <p:nvPr/>
        </p:nvSpPr>
        <p:spPr>
          <a:xfrm>
            <a:off x="8818954" y="3846743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Si</a:t>
            </a:r>
          </a:p>
        </p:txBody>
      </p:sp>
      <p:sp>
        <p:nvSpPr>
          <p:cNvPr id="53" name="Rettangolo 52"/>
          <p:cNvSpPr/>
          <p:nvPr/>
        </p:nvSpPr>
        <p:spPr>
          <a:xfrm>
            <a:off x="1558183" y="209867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</a:t>
            </a:r>
          </a:p>
        </p:txBody>
      </p:sp>
      <p:sp>
        <p:nvSpPr>
          <p:cNvPr id="54" name="Rettangolo 53"/>
          <p:cNvSpPr/>
          <p:nvPr/>
        </p:nvSpPr>
        <p:spPr>
          <a:xfrm>
            <a:off x="4247000" y="2108808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</a:t>
            </a:r>
          </a:p>
        </p:txBody>
      </p:sp>
      <p:sp>
        <p:nvSpPr>
          <p:cNvPr id="55" name="Rettangolo 54"/>
          <p:cNvSpPr/>
          <p:nvPr/>
        </p:nvSpPr>
        <p:spPr>
          <a:xfrm>
            <a:off x="7348946" y="209867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</a:t>
            </a:r>
          </a:p>
        </p:txBody>
      </p:sp>
      <p:sp>
        <p:nvSpPr>
          <p:cNvPr id="56" name="Rettangolo 55"/>
          <p:cNvSpPr/>
          <p:nvPr/>
        </p:nvSpPr>
        <p:spPr>
          <a:xfrm>
            <a:off x="1668041" y="533862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</a:t>
            </a:r>
          </a:p>
        </p:txBody>
      </p:sp>
      <p:sp>
        <p:nvSpPr>
          <p:cNvPr id="57" name="Rettangolo 56"/>
          <p:cNvSpPr/>
          <p:nvPr/>
        </p:nvSpPr>
        <p:spPr>
          <a:xfrm>
            <a:off x="4365056" y="533862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</a:t>
            </a:r>
          </a:p>
        </p:txBody>
      </p:sp>
      <p:sp>
        <p:nvSpPr>
          <p:cNvPr id="58" name="Rettangolo 57"/>
          <p:cNvSpPr/>
          <p:nvPr/>
        </p:nvSpPr>
        <p:spPr>
          <a:xfrm>
            <a:off x="7478077" y="533862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</a:t>
            </a:r>
          </a:p>
        </p:txBody>
      </p:sp>
      <p:cxnSp>
        <p:nvCxnSpPr>
          <p:cNvPr id="61" name="Connettore 2 60"/>
          <p:cNvCxnSpPr/>
          <p:nvPr/>
        </p:nvCxnSpPr>
        <p:spPr>
          <a:xfrm flipH="1" flipV="1">
            <a:off x="4595247" y="6078853"/>
            <a:ext cx="946392" cy="91466"/>
          </a:xfrm>
          <a:prstGeom prst="straightConnector1">
            <a:avLst/>
          </a:prstGeom>
          <a:ln w="13970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/>
          <p:cNvSpPr txBox="1"/>
          <p:nvPr/>
        </p:nvSpPr>
        <p:spPr>
          <a:xfrm>
            <a:off x="5315533" y="5379078"/>
            <a:ext cx="177163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Liguria, Report  44 e 45</a:t>
            </a:r>
          </a:p>
        </p:txBody>
      </p: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889CBCD1-D9BC-487A-A194-166894022DF0}"/>
              </a:ext>
            </a:extLst>
          </p:cNvPr>
          <p:cNvCxnSpPr>
            <a:cxnSpLocks/>
          </p:cNvCxnSpPr>
          <p:nvPr/>
        </p:nvCxnSpPr>
        <p:spPr>
          <a:xfrm flipH="1" flipV="1">
            <a:off x="8169407" y="2833747"/>
            <a:ext cx="1170843" cy="132522"/>
          </a:xfrm>
          <a:prstGeom prst="straightConnector1">
            <a:avLst/>
          </a:prstGeom>
          <a:ln w="139700">
            <a:solidFill>
              <a:schemeClr val="accent2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4F6808C6-96FB-42F1-A84E-C8F4164CE708}"/>
              </a:ext>
            </a:extLst>
          </p:cNvPr>
          <p:cNvSpPr txBox="1"/>
          <p:nvPr/>
        </p:nvSpPr>
        <p:spPr>
          <a:xfrm>
            <a:off x="8304549" y="2236408"/>
            <a:ext cx="24295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Liguria, Report 44 e 45</a:t>
            </a:r>
          </a:p>
        </p:txBody>
      </p:sp>
    </p:spTree>
    <p:extLst>
      <p:ext uri="{BB962C8B-B14F-4D97-AF65-F5344CB8AC3E}">
        <p14:creationId xmlns:p14="http://schemas.microsoft.com/office/powerpoint/2010/main" val="4007051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38820" y="-228600"/>
            <a:ext cx="12053204" cy="1086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Indicazioni e debito informativo da DPCM 26/4/20 e DM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30/4/20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55949" y="442303"/>
            <a:ext cx="11299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it-IT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Rt</a:t>
            </a:r>
            <a:r>
              <a:rPr lang="it-IT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calcolato sulla base della sorveglianza integrata ISS (si utilizzeranno due indicatori, basati su data inizio sintomi e data di </a:t>
            </a:r>
            <a:r>
              <a:rPr lang="it-IT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ospedaliz</a:t>
            </a:r>
            <a:r>
              <a:rPr lang="it-IT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183817097"/>
              </p:ext>
            </p:extLst>
          </p:nvPr>
        </p:nvGraphicFramePr>
        <p:xfrm>
          <a:off x="903553" y="1528705"/>
          <a:ext cx="11102944" cy="5611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028720" y="4009907"/>
            <a:ext cx="48526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Ottobre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	Novembre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		Dicembre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			Gennaio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				Febbraio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85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3841618431"/>
              </p:ext>
            </p:extLst>
          </p:nvPr>
        </p:nvGraphicFramePr>
        <p:xfrm>
          <a:off x="428103" y="961939"/>
          <a:ext cx="9592419" cy="5756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63792" y="137651"/>
            <a:ext cx="10687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prstClr val="black"/>
                </a:solidFill>
              </a:rPr>
              <a:t>Incidenza/10.000ab. di casi positivi per provincia, per data di comunicazione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9283485" y="548635"/>
          <a:ext cx="2804007" cy="4704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5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488"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</a:t>
                      </a:r>
                      <a:r>
                        <a:rPr lang="it-IT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media giornaliera</a:t>
                      </a:r>
                      <a:r>
                        <a:rPr lang="it-IT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(/10.000 ab.)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21/12-27/12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1,41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4100102016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28/12-03/01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2,03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1126553051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04/01-10/01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2,23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1553541909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11/01-17/01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1,84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18/01-24/01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1,78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3953886067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25/01-31/01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1,83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1678711611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01/02-07/02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1,93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3340652414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08/02-14/02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1,90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3100810336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15/02-21/02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1,81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3494027527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22/02-28/02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2,03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4108783845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01/03-07/03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2,24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1884095853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08/03-14/03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2,07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106294625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15/03-21/03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2,31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3566093818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22/03-28/03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2,66*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235009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80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6"/>
          <p:cNvGraphicFramePr/>
          <p:nvPr/>
        </p:nvGraphicFramePr>
        <p:xfrm>
          <a:off x="363794" y="750333"/>
          <a:ext cx="9110143" cy="6107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63794" y="0"/>
            <a:ext cx="11704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Incidenza/10.000ab.*die di casi positivi per provincia, per data di comunicazione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358210" y="1087421"/>
            <a:ext cx="277577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Incidenza settimanale Liguria/100.000ab</a:t>
            </a:r>
            <a:b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Ultimi 7 giorni</a:t>
            </a:r>
            <a:b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187</a:t>
            </a:r>
          </a:p>
          <a:p>
            <a:pPr algn="ctr"/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Incidenza settimanale Savona/100.000ab</a:t>
            </a:r>
            <a:b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Ultimi 7 giorni</a:t>
            </a:r>
            <a:b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224</a:t>
            </a:r>
            <a:endParaRPr lang="it-IT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30260" y="600164"/>
            <a:ext cx="831669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</a:rPr>
              <a:t>250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9236473" y="504964"/>
          <a:ext cx="2775771" cy="4466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0601"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</a:t>
                      </a:r>
                      <a:r>
                        <a:rPr lang="it-IT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media giornaliera</a:t>
                      </a:r>
                      <a:r>
                        <a:rPr lang="it-IT" sz="105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LIGURIA</a:t>
                      </a:r>
                    </a:p>
                    <a:p>
                      <a:pPr algn="ctr"/>
                      <a:r>
                        <a:rPr lang="it-IT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(/10.000 ab.)</a:t>
                      </a:r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</a:t>
                      </a:r>
                      <a:r>
                        <a:rPr lang="it-IT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media giornaliera</a:t>
                      </a:r>
                      <a:r>
                        <a:rPr lang="it-IT" sz="105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SAVONA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(/10.000 ab.)</a:t>
                      </a:r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4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01/02-07/02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027527"/>
                  </a:ext>
                </a:extLst>
              </a:tr>
              <a:tr h="4394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08/02-14/02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1,90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2,03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342900"/>
                  </a:ext>
                </a:extLst>
              </a:tr>
              <a:tr h="4394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15/02-21/02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1,81</a:t>
                      </a:r>
                    </a:p>
                  </a:txBody>
                  <a:tcPr marL="86316" marR="86316" marT="43158" marB="4315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1,72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746332"/>
                  </a:ext>
                </a:extLst>
              </a:tr>
              <a:tr h="4394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22/02-28/02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2,03</a:t>
                      </a:r>
                    </a:p>
                  </a:txBody>
                  <a:tcPr marL="86316" marR="86316" marT="43158" marB="43158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1,66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842596"/>
                  </a:ext>
                </a:extLst>
              </a:tr>
              <a:tr h="4394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01/03-07/03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2,24</a:t>
                      </a:r>
                    </a:p>
                  </a:txBody>
                  <a:tcPr marL="86316" marR="86316" marT="43158" marB="43158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2,41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331753"/>
                  </a:ext>
                </a:extLst>
              </a:tr>
              <a:tr h="4394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08/03-14/03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2,07</a:t>
                      </a:r>
                    </a:p>
                  </a:txBody>
                  <a:tcPr marL="86316" marR="86316" marT="43158" marB="43158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1,87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757589"/>
                  </a:ext>
                </a:extLst>
              </a:tr>
              <a:tr h="4394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15/03-21/03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2,31</a:t>
                      </a:r>
                    </a:p>
                  </a:txBody>
                  <a:tcPr marL="86316" marR="86316" marT="43158" marB="43158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2,63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75568"/>
                  </a:ext>
                </a:extLst>
              </a:tr>
              <a:tr h="4394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22/03-28/03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2,66*</a:t>
                      </a:r>
                    </a:p>
                  </a:txBody>
                  <a:tcPr marL="86316" marR="86316" marT="43158" marB="43158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3,48*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896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28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403311" y="0"/>
            <a:ext cx="12214482" cy="658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Pressione ospedaliera in crescita nella provincia di Savona</a:t>
            </a:r>
          </a:p>
        </p:txBody>
      </p:sp>
      <p:graphicFrame>
        <p:nvGraphicFramePr>
          <p:cNvPr id="7" name="Grafico 6"/>
          <p:cNvGraphicFramePr/>
          <p:nvPr/>
        </p:nvGraphicFramePr>
        <p:xfrm>
          <a:off x="1157591" y="658761"/>
          <a:ext cx="10262681" cy="5742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193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 txBox="1">
            <a:spLocks/>
          </p:cNvSpPr>
          <p:nvPr/>
        </p:nvSpPr>
        <p:spPr>
          <a:xfrm>
            <a:off x="403311" y="0"/>
            <a:ext cx="12214482" cy="658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Incidenza media/10.000ab.*DIE per DISTRETTI ASL2</a:t>
            </a:r>
          </a:p>
        </p:txBody>
      </p:sp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3BA86F1F-F9B8-446E-9FCA-252D3B3BB061}"/>
              </a:ext>
            </a:extLst>
          </p:cNvPr>
          <p:cNvGraphicFramePr/>
          <p:nvPr/>
        </p:nvGraphicFramePr>
        <p:xfrm>
          <a:off x="1018444" y="648219"/>
          <a:ext cx="10387988" cy="6053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789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38821" y="0"/>
            <a:ext cx="12053204" cy="658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Sintesi del Report n.44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208194"/>
              </p:ext>
            </p:extLst>
          </p:nvPr>
        </p:nvGraphicFramePr>
        <p:xfrm>
          <a:off x="855333" y="1217646"/>
          <a:ext cx="10782486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2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Indicatori</a:t>
                      </a:r>
                      <a:r>
                        <a:rPr lang="en-US" sz="20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GB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Liguria</a:t>
                      </a:r>
                      <a:endParaRPr lang="en-GB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Processo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sulla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capacita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' di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monitoraggio</a:t>
                      </a:r>
                      <a:endParaRPr lang="en-US" sz="20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(Ind. 1.1, 1.2,</a:t>
                      </a:r>
                      <a:r>
                        <a:rPr lang="en-US" sz="20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1.3, 1.4)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OK,</a:t>
                      </a:r>
                      <a:r>
                        <a:rPr lang="it-IT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</a:t>
                      </a:r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uperiori al 90% (soglia 60%)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Processo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sulla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capacita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' di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accertamento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diagnostico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indagine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di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gestione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contatti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(Ind. 2.2, 2.3, 2.4, 2.5)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OK,</a:t>
                      </a:r>
                      <a:r>
                        <a:rPr lang="it-IT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</a:t>
                      </a:r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uperiori alla soglia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trasmissione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(Ind. 3.1, 3.4, 3.5)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Aumento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R(t)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Sintomi: 1,00 (CI: 0,94-1,05) </a:t>
                      </a:r>
                    </a:p>
                    <a:p>
                      <a:r>
                        <a:rPr lang="it-IT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Medio: 1,00 (CI: 0.92-1.11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 pressione sul</a:t>
                      </a:r>
                      <a:r>
                        <a:rPr lang="it-IT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sistema sanitario</a:t>
                      </a:r>
                    </a:p>
                    <a:p>
                      <a:pPr algn="r"/>
                      <a:r>
                        <a:rPr lang="it-IT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Tasso di occupazione dei posti letto di Terapia Intensiva </a:t>
                      </a:r>
                    </a:p>
                    <a:p>
                      <a:pPr algn="r"/>
                      <a:r>
                        <a:rPr lang="it-IT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Tasso di occupazione di dei posti letto di Area Medica 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29% (soglia</a:t>
                      </a:r>
                      <a:r>
                        <a:rPr lang="it-IT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30%)</a:t>
                      </a:r>
                    </a:p>
                    <a:p>
                      <a:r>
                        <a:rPr lang="it-IT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34% (soglia 40%)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055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38821" y="-159094"/>
            <a:ext cx="12053204" cy="1086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Valutazione complessiva del rischio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[fonte: </a:t>
            </a:r>
            <a:r>
              <a:rPr lang="it-I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MinSal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, ISS, Cabina di Regia]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03" y="694119"/>
            <a:ext cx="10635318" cy="3944360"/>
          </a:xfrm>
          <a:prstGeom prst="rect">
            <a:avLst/>
          </a:prstGeom>
        </p:spPr>
      </p:pic>
      <p:cxnSp>
        <p:nvCxnSpPr>
          <p:cNvPr id="4" name="Connettore 2 3"/>
          <p:cNvCxnSpPr>
            <a:cxnSpLocks/>
          </p:cNvCxnSpPr>
          <p:nvPr/>
        </p:nvCxnSpPr>
        <p:spPr>
          <a:xfrm>
            <a:off x="5709750" y="1883495"/>
            <a:ext cx="1741" cy="782804"/>
          </a:xfrm>
          <a:prstGeom prst="straightConnector1">
            <a:avLst/>
          </a:prstGeom>
          <a:ln w="952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cxnSpLocks/>
          </p:cNvCxnSpPr>
          <p:nvPr/>
        </p:nvCxnSpPr>
        <p:spPr>
          <a:xfrm flipV="1">
            <a:off x="1756229" y="2991297"/>
            <a:ext cx="3285784" cy="1"/>
          </a:xfrm>
          <a:prstGeom prst="straightConnector1">
            <a:avLst/>
          </a:prstGeom>
          <a:ln w="952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arrotondato 11"/>
          <p:cNvSpPr/>
          <p:nvPr/>
        </p:nvSpPr>
        <p:spPr>
          <a:xfrm>
            <a:off x="5042013" y="2707561"/>
            <a:ext cx="1424101" cy="567475"/>
          </a:xfrm>
          <a:prstGeom prst="roundRect">
            <a:avLst/>
          </a:prstGeom>
          <a:noFill/>
          <a:ln w="952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asellaDiTesto 13"/>
          <p:cNvSpPr txBox="1"/>
          <p:nvPr/>
        </p:nvSpPr>
        <p:spPr>
          <a:xfrm>
            <a:off x="676401" y="4805830"/>
            <a:ext cx="5564742" cy="1384995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 complessiva del rischio: Moderato</a:t>
            </a:r>
          </a:p>
          <a:p>
            <a:r>
              <a:rPr lang="it-IT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Scenario: 1 - R(t) (CI </a:t>
            </a:r>
            <a:r>
              <a:rPr lang="it-IT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</a:t>
            </a:r>
            <a:r>
              <a:rPr lang="it-IT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0,94)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072604" y="4805830"/>
            <a:ext cx="51598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Indicatori da Area Gialla</a:t>
            </a:r>
          </a:p>
          <a:p>
            <a:r>
              <a:rPr lang="it-IT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Misure da Area ARANCIONE</a:t>
            </a:r>
          </a:p>
          <a:p>
            <a:r>
              <a:rPr lang="it-IT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D.L. 12.03.2021</a:t>
            </a:r>
          </a:p>
        </p:txBody>
      </p:sp>
      <p:cxnSp>
        <p:nvCxnSpPr>
          <p:cNvPr id="15" name="Connettore 2 14"/>
          <p:cNvCxnSpPr>
            <a:cxnSpLocks/>
          </p:cNvCxnSpPr>
          <p:nvPr/>
        </p:nvCxnSpPr>
        <p:spPr>
          <a:xfrm>
            <a:off x="6241143" y="5498327"/>
            <a:ext cx="831461" cy="0"/>
          </a:xfrm>
          <a:prstGeom prst="straightConnector1">
            <a:avLst/>
          </a:prstGeom>
          <a:ln w="952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51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60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38820" y="-228600"/>
            <a:ext cx="12053204" cy="1086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D.L. 12/03/2021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76730" y="577384"/>
            <a:ext cx="11299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Classificazioni delle Regioni e provvedimenti conseguenti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043010"/>
              </p:ext>
            </p:extLst>
          </p:nvPr>
        </p:nvGraphicFramePr>
        <p:xfrm>
          <a:off x="924791" y="1654847"/>
          <a:ext cx="102870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7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7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Incidenza settimanale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R(t) (limite</a:t>
                      </a:r>
                      <a:r>
                        <a:rPr lang="it-IT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inferiore 95% IC)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Rischio complessivo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&lt;250/100.000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Moderato o Basso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(Arancione)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&lt;250/100.000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&lt;1,25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Basso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(Arancione)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&lt;250/100.000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(Arancione)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&lt;250/100.000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1-1,25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Moderato o Alto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(Arancione)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&gt;250/100.000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Art.3 (Rosso)</a:t>
                      </a:r>
                      <a:endParaRPr lang="en-GB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id="{3EECFD30-9EE8-4836-BE76-92A05EB9B383}"/>
              </a:ext>
            </a:extLst>
          </p:cNvPr>
          <p:cNvSpPr/>
          <p:nvPr/>
        </p:nvSpPr>
        <p:spPr>
          <a:xfrm>
            <a:off x="578498" y="2202024"/>
            <a:ext cx="10814180" cy="6438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9A0EBE8-069B-4D29-9228-EE9845B41039}"/>
              </a:ext>
            </a:extLst>
          </p:cNvPr>
          <p:cNvSpPr txBox="1"/>
          <p:nvPr/>
        </p:nvSpPr>
        <p:spPr>
          <a:xfrm>
            <a:off x="476730" y="5911284"/>
            <a:ext cx="7035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Provvedimenti validi fino al 06/04/2021</a:t>
            </a:r>
          </a:p>
        </p:txBody>
      </p:sp>
    </p:spTree>
    <p:extLst>
      <p:ext uri="{BB962C8B-B14F-4D97-AF65-F5344CB8AC3E}">
        <p14:creationId xmlns:p14="http://schemas.microsoft.com/office/powerpoint/2010/main" val="266642334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lo ppt alisa" id="{C44A0F38-8FFF-464F-B843-C0F3D70063CE}" vid="{BEC51943-D785-4E52-9777-891704E2128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18801</TotalTime>
  <Words>655</Words>
  <Application>Microsoft Office PowerPoint</Application>
  <PresentationFormat>Widescreen</PresentationFormat>
  <Paragraphs>174</Paragraphs>
  <Slides>12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Alisa - Azienda Ligure Sanitaria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GeoCov: Comune di La Spezia,  sorveglianza approfondita per CAP</dc:title>
  <dc:creator>Astengo Matteo</dc:creator>
  <cp:lastModifiedBy>patrizia.cavanna@outlook.it</cp:lastModifiedBy>
  <cp:revision>963</cp:revision>
  <cp:lastPrinted>2020-09-28T13:14:20Z</cp:lastPrinted>
  <dcterms:created xsi:type="dcterms:W3CDTF">2020-09-17T16:21:56Z</dcterms:created>
  <dcterms:modified xsi:type="dcterms:W3CDTF">2021-03-26T18:29:33Z</dcterms:modified>
</cp:coreProperties>
</file>